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Override1.xml" ContentType="application/vnd.openxmlformats-officedocument.themeOverride+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6"/>
  </p:notesMasterIdLst>
  <p:sldIdLst>
    <p:sldId id="476" r:id="rId5"/>
  </p:sldIdLst>
  <p:sldSz cx="6858000" cy="9906000" type="A4"/>
  <p:notesSz cx="7104063" cy="10234613"/>
  <p:embeddedFontLst>
    <p:embeddedFont>
      <p:font typeface="Calibri" panose="020F0502020204030204" pitchFamily="34" charset="0"/>
      <p:regular r:id="rId7"/>
      <p:bold r:id="rId8"/>
      <p:italic r:id="rId9"/>
      <p:boldItalic r:id="rId10"/>
    </p:embeddedFont>
    <p:embeddedFont>
      <p:font typeface="FlexoSoft" panose="02000000000000000000" pitchFamily="2" charset="0"/>
      <p:regular r:id="rId11"/>
      <p:bold r:id="rId12"/>
      <p:italic r:id="rId13"/>
      <p:boldItalic r:id="rId14"/>
    </p:embeddedFont>
    <p:embeddedFont>
      <p:font typeface="FlexoSoft DemiBold" panose="02000000000000000000" pitchFamily="2" charset="0"/>
      <p:bold r:id="rId15"/>
      <p:boldItalic r:id="rId16"/>
    </p:embeddedFont>
    <p:embeddedFont>
      <p:font typeface="FlexoSoft Light" panose="02000000000000000000" pitchFamily="2" charset="0"/>
      <p:regular r:id="rId17"/>
      <p:italic r:id="rId18"/>
    </p:embeddedFont>
    <p:embeddedFont>
      <p:font typeface="FlexoSoft Medium" panose="02000000000000000000" pitchFamily="2" charset="0"/>
      <p:regular r:id="rId19"/>
      <p:italic r:id="rId20"/>
    </p:embeddedFont>
    <p:embeddedFont>
      <p:font typeface="Wingdings 2" panose="05020102010507070707" pitchFamily="18" charset="2"/>
      <p:regular r:id="rId21"/>
    </p:embeddedFont>
  </p:embeddedFontLst>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drian Kisliuk" initials="AK" lastIdx="1" clrIdx="6">
    <p:extLst>
      <p:ext uri="{19B8F6BF-5375-455C-9EA6-DF929625EA0E}">
        <p15:presenceInfo xmlns:p15="http://schemas.microsoft.com/office/powerpoint/2012/main" userId="S::Adrian.Kisliuk@detecon.com::81f189f0-3ed9-4f29-a7b1-770f7af93676" providerId="AD"/>
      </p:ext>
    </p:extLst>
  </p:cmAuthor>
  <p:cmAuthor id="1" name="Nathan Rader" initials="NR" lastIdx="37" clrIdx="0">
    <p:extLst>
      <p:ext uri="{19B8F6BF-5375-455C-9EA6-DF929625EA0E}">
        <p15:presenceInfo xmlns:p15="http://schemas.microsoft.com/office/powerpoint/2012/main" userId="Nathan Rader" providerId="None"/>
      </p:ext>
    </p:extLst>
  </p:cmAuthor>
  <p:cmAuthor id="8" name="Lüder de Riese" initials="LdR" lastIdx="1" clrIdx="7">
    <p:extLst>
      <p:ext uri="{19B8F6BF-5375-455C-9EA6-DF929625EA0E}">
        <p15:presenceInfo xmlns:p15="http://schemas.microsoft.com/office/powerpoint/2012/main" userId="Lüder de Riese" providerId="None"/>
      </p:ext>
    </p:extLst>
  </p:cmAuthor>
  <p:cmAuthor id="2" name="Kisliuk, Adrian (ext)" initials="KA(" lastIdx="54" clrIdx="1">
    <p:extLst>
      <p:ext uri="{19B8F6BF-5375-455C-9EA6-DF929625EA0E}">
        <p15:presenceInfo xmlns:p15="http://schemas.microsoft.com/office/powerpoint/2012/main" userId="Kisliuk, Adrian (ext)" providerId="None"/>
      </p:ext>
    </p:extLst>
  </p:cmAuthor>
  <p:cmAuthor id="9" name="Mundt, Elmar" initials="ME" lastIdx="1" clrIdx="8">
    <p:extLst>
      <p:ext uri="{19B8F6BF-5375-455C-9EA6-DF929625EA0E}">
        <p15:presenceInfo xmlns:p15="http://schemas.microsoft.com/office/powerpoint/2012/main" userId="S::Elmar.Mundt@telekom.de::b694f4a4-fe46-4199-a28f-b75d190b6d85" providerId="AD"/>
      </p:ext>
    </p:extLst>
  </p:cmAuthor>
  <p:cmAuthor id="3" name="Kümmerle, Markus" initials="KM" lastIdx="11" clrIdx="2">
    <p:extLst>
      <p:ext uri="{19B8F6BF-5375-455C-9EA6-DF929625EA0E}">
        <p15:presenceInfo xmlns:p15="http://schemas.microsoft.com/office/powerpoint/2012/main" userId="S::Markus.Kuemmerle@t-systems.com::edb588ad-b118-44cb-93b6-335b967c9009" providerId="AD"/>
      </p:ext>
    </p:extLst>
  </p:cmAuthor>
  <p:cmAuthor id="4" name="Kisliuk, Adrian (ext)" initials="K(" lastIdx="1" clrIdx="3">
    <p:extLst>
      <p:ext uri="{19B8F6BF-5375-455C-9EA6-DF929625EA0E}">
        <p15:presenceInfo xmlns:p15="http://schemas.microsoft.com/office/powerpoint/2012/main" userId="S::adrian.kisliuk@external.t-systems.com::6e619ce3-2643-4cdf-9a13-b4c269650021" providerId="AD"/>
      </p:ext>
    </p:extLst>
  </p:cmAuthor>
  <p:cmAuthor id="5" name="Damker, Herbert" initials="DH" lastIdx="5" clrIdx="4">
    <p:extLst>
      <p:ext uri="{19B8F6BF-5375-455C-9EA6-DF929625EA0E}">
        <p15:presenceInfo xmlns:p15="http://schemas.microsoft.com/office/powerpoint/2012/main" userId="S::herbert.damker@telekom.de::37ff36be-0e4d-42c3-ac06-7b904f0f6b24" providerId="AD"/>
      </p:ext>
    </p:extLst>
  </p:cmAuthor>
  <p:cmAuthor id="6" name="Dsouza, Felix" initials="DF" lastIdx="2" clrIdx="5">
    <p:extLst>
      <p:ext uri="{19B8F6BF-5375-455C-9EA6-DF929625EA0E}">
        <p15:presenceInfo xmlns:p15="http://schemas.microsoft.com/office/powerpoint/2012/main" userId="S::Felix.Dsouza@telekom.de::937cf874-2bf2-4bc2-bae8-9a90428f36d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14651"/>
    <a:srgbClr val="02A0BA"/>
    <a:srgbClr val="14DBFC"/>
    <a:srgbClr val="000000"/>
    <a:srgbClr val="262626"/>
    <a:srgbClr val="004750"/>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101A73-19A6-4031-B459-760B72B22C41}" v="36" dt="2022-05-10T08:58:31.57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0" d="100"/>
          <a:sy n="200" d="100"/>
        </p:scale>
        <p:origin x="174" y="432"/>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 userId="367cba60-ceb5-4d31-a4f7-3eb89db6ea72" providerId="ADAL" clId="{1F8444A0-C9D9-4DF8-8C04-6BAB37D6D8E3}"/>
    <pc:docChg chg="custSel delSld modSld">
      <pc:chgData name="Jasmin" userId="367cba60-ceb5-4d31-a4f7-3eb89db6ea72" providerId="ADAL" clId="{1F8444A0-C9D9-4DF8-8C04-6BAB37D6D8E3}" dt="2022-02-07T15:23:59.179" v="59" actId="207"/>
      <pc:docMkLst>
        <pc:docMk/>
      </pc:docMkLst>
      <pc:sldChg chg="del">
        <pc:chgData name="Jasmin" userId="367cba60-ceb5-4d31-a4f7-3eb89db6ea72" providerId="ADAL" clId="{1F8444A0-C9D9-4DF8-8C04-6BAB37D6D8E3}" dt="2022-02-07T14:11:46.842" v="0" actId="47"/>
        <pc:sldMkLst>
          <pc:docMk/>
          <pc:sldMk cId="3888384040" sldId="474"/>
        </pc:sldMkLst>
      </pc:sldChg>
      <pc:sldChg chg="del">
        <pc:chgData name="Jasmin" userId="367cba60-ceb5-4d31-a4f7-3eb89db6ea72" providerId="ADAL" clId="{1F8444A0-C9D9-4DF8-8C04-6BAB37D6D8E3}" dt="2022-02-07T14:11:47.990" v="1" actId="47"/>
        <pc:sldMkLst>
          <pc:docMk/>
          <pc:sldMk cId="2450611885" sldId="475"/>
        </pc:sldMkLst>
      </pc:sldChg>
      <pc:sldChg chg="addSp delSp modSp mod">
        <pc:chgData name="Jasmin" userId="367cba60-ceb5-4d31-a4f7-3eb89db6ea72" providerId="ADAL" clId="{1F8444A0-C9D9-4DF8-8C04-6BAB37D6D8E3}" dt="2022-02-07T15:23:59.179" v="59" actId="207"/>
        <pc:sldMkLst>
          <pc:docMk/>
          <pc:sldMk cId="1078392102" sldId="476"/>
        </pc:sldMkLst>
        <pc:spChg chg="ord">
          <ac:chgData name="Jasmin" userId="367cba60-ceb5-4d31-a4f7-3eb89db6ea72" providerId="ADAL" clId="{1F8444A0-C9D9-4DF8-8C04-6BAB37D6D8E3}" dt="2022-02-07T14:24:00.453" v="53" actId="167"/>
          <ac:spMkLst>
            <pc:docMk/>
            <pc:sldMk cId="1078392102" sldId="476"/>
            <ac:spMk id="14" creationId="{C77DB04D-680F-4792-8C55-C3EDD8FE3DE3}"/>
          </ac:spMkLst>
        </pc:spChg>
        <pc:spChg chg="mod">
          <ac:chgData name="Jasmin" userId="367cba60-ceb5-4d31-a4f7-3eb89db6ea72" providerId="ADAL" clId="{1F8444A0-C9D9-4DF8-8C04-6BAB37D6D8E3}" dt="2022-02-07T15:23:59.179" v="59" actId="207"/>
          <ac:spMkLst>
            <pc:docMk/>
            <pc:sldMk cId="1078392102" sldId="476"/>
            <ac:spMk id="16" creationId="{07781526-2C35-4E7F-A631-E96D17F67820}"/>
          </ac:spMkLst>
        </pc:spChg>
        <pc:spChg chg="mod">
          <ac:chgData name="Jasmin" userId="367cba60-ceb5-4d31-a4f7-3eb89db6ea72" providerId="ADAL" clId="{1F8444A0-C9D9-4DF8-8C04-6BAB37D6D8E3}" dt="2022-02-07T15:23:28.754" v="56" actId="207"/>
          <ac:spMkLst>
            <pc:docMk/>
            <pc:sldMk cId="1078392102" sldId="476"/>
            <ac:spMk id="18" creationId="{65EF841E-5324-4802-8439-DA09C72EE9FA}"/>
          </ac:spMkLst>
        </pc:spChg>
        <pc:spChg chg="mod">
          <ac:chgData name="Jasmin" userId="367cba60-ceb5-4d31-a4f7-3eb89db6ea72" providerId="ADAL" clId="{1F8444A0-C9D9-4DF8-8C04-6BAB37D6D8E3}" dt="2022-02-07T15:23:28.754" v="56" actId="207"/>
          <ac:spMkLst>
            <pc:docMk/>
            <pc:sldMk cId="1078392102" sldId="476"/>
            <ac:spMk id="24" creationId="{AC7D6176-BF39-4614-ACCC-F97892C45227}"/>
          </ac:spMkLst>
        </pc:spChg>
        <pc:spChg chg="mod">
          <ac:chgData name="Jasmin" userId="367cba60-ceb5-4d31-a4f7-3eb89db6ea72" providerId="ADAL" clId="{1F8444A0-C9D9-4DF8-8C04-6BAB37D6D8E3}" dt="2022-02-07T15:23:39.572" v="57" actId="12"/>
          <ac:spMkLst>
            <pc:docMk/>
            <pc:sldMk cId="1078392102" sldId="476"/>
            <ac:spMk id="25" creationId="{6F65B2A9-87D6-4951-A965-5D06786D8A96}"/>
          </ac:spMkLst>
        </pc:spChg>
        <pc:spChg chg="mod">
          <ac:chgData name="Jasmin" userId="367cba60-ceb5-4d31-a4f7-3eb89db6ea72" providerId="ADAL" clId="{1F8444A0-C9D9-4DF8-8C04-6BAB37D6D8E3}" dt="2022-02-07T15:23:50.648" v="58" actId="12"/>
          <ac:spMkLst>
            <pc:docMk/>
            <pc:sldMk cId="1078392102" sldId="476"/>
            <ac:spMk id="26" creationId="{27F292CF-0E31-483F-82D0-444253679C0E}"/>
          </ac:spMkLst>
        </pc:spChg>
        <pc:spChg chg="del">
          <ac:chgData name="Jasmin" userId="367cba60-ceb5-4d31-a4f7-3eb89db6ea72" providerId="ADAL" clId="{1F8444A0-C9D9-4DF8-8C04-6BAB37D6D8E3}" dt="2022-02-07T14:12:48.043" v="8" actId="478"/>
          <ac:spMkLst>
            <pc:docMk/>
            <pc:sldMk cId="1078392102" sldId="476"/>
            <ac:spMk id="38" creationId="{F14C1EDA-B3C9-4774-AE77-2CF3D14B3D3A}"/>
          </ac:spMkLst>
        </pc:spChg>
        <pc:spChg chg="del">
          <ac:chgData name="Jasmin" userId="367cba60-ceb5-4d31-a4f7-3eb89db6ea72" providerId="ADAL" clId="{1F8444A0-C9D9-4DF8-8C04-6BAB37D6D8E3}" dt="2022-02-07T14:12:45.793" v="7" actId="478"/>
          <ac:spMkLst>
            <pc:docMk/>
            <pc:sldMk cId="1078392102" sldId="476"/>
            <ac:spMk id="39" creationId="{FCD48880-48EB-4C49-9797-324055228AFE}"/>
          </ac:spMkLst>
        </pc:spChg>
        <pc:picChg chg="del">
          <ac:chgData name="Jasmin" userId="367cba60-ceb5-4d31-a4f7-3eb89db6ea72" providerId="ADAL" clId="{1F8444A0-C9D9-4DF8-8C04-6BAB37D6D8E3}" dt="2022-02-07T14:23:57.306" v="52" actId="478"/>
          <ac:picMkLst>
            <pc:docMk/>
            <pc:sldMk cId="1078392102" sldId="476"/>
            <ac:picMk id="3" creationId="{ABAC0D8C-5940-47C8-A016-477EF7A6AC5C}"/>
          </ac:picMkLst>
        </pc:picChg>
        <pc:picChg chg="add mod">
          <ac:chgData name="Jasmin" userId="367cba60-ceb5-4d31-a4f7-3eb89db6ea72" providerId="ADAL" clId="{1F8444A0-C9D9-4DF8-8C04-6BAB37D6D8E3}" dt="2022-02-07T14:14:51.780" v="24" actId="1076"/>
          <ac:picMkLst>
            <pc:docMk/>
            <pc:sldMk cId="1078392102" sldId="476"/>
            <ac:picMk id="5" creationId="{2F5A3DE1-64B6-4EDF-8581-AC4866695EFC}"/>
          </ac:picMkLst>
        </pc:picChg>
        <pc:picChg chg="add del mod">
          <ac:chgData name="Jasmin" userId="367cba60-ceb5-4d31-a4f7-3eb89db6ea72" providerId="ADAL" clId="{1F8444A0-C9D9-4DF8-8C04-6BAB37D6D8E3}" dt="2022-02-07T14:20:59.664" v="33" actId="478"/>
          <ac:picMkLst>
            <pc:docMk/>
            <pc:sldMk cId="1078392102" sldId="476"/>
            <ac:picMk id="7" creationId="{4F2EA01C-6A73-41F7-B52C-0946EC2931F7}"/>
          </ac:picMkLst>
        </pc:picChg>
        <pc:picChg chg="add del mod">
          <ac:chgData name="Jasmin" userId="367cba60-ceb5-4d31-a4f7-3eb89db6ea72" providerId="ADAL" clId="{1F8444A0-C9D9-4DF8-8C04-6BAB37D6D8E3}" dt="2022-02-07T14:23:56.340" v="51" actId="478"/>
          <ac:picMkLst>
            <pc:docMk/>
            <pc:sldMk cId="1078392102" sldId="476"/>
            <ac:picMk id="10" creationId="{C1468423-5CF6-4C24-BE84-5CF3159CA887}"/>
          </ac:picMkLst>
        </pc:picChg>
        <pc:picChg chg="add mod ord">
          <ac:chgData name="Jasmin" userId="367cba60-ceb5-4d31-a4f7-3eb89db6ea72" providerId="ADAL" clId="{1F8444A0-C9D9-4DF8-8C04-6BAB37D6D8E3}" dt="2022-02-07T14:23:54.301" v="50" actId="167"/>
          <ac:picMkLst>
            <pc:docMk/>
            <pc:sldMk cId="1078392102" sldId="476"/>
            <ac:picMk id="12" creationId="{88409D5E-A1A0-477A-A82A-0AF69C898AE9}"/>
          </ac:picMkLst>
        </pc:picChg>
        <pc:picChg chg="ord">
          <ac:chgData name="Jasmin" userId="367cba60-ceb5-4d31-a4f7-3eb89db6ea72" providerId="ADAL" clId="{1F8444A0-C9D9-4DF8-8C04-6BAB37D6D8E3}" dt="2022-02-07T14:24:08.830" v="54" actId="167"/>
          <ac:picMkLst>
            <pc:docMk/>
            <pc:sldMk cId="1078392102" sldId="476"/>
            <ac:picMk id="15" creationId="{36ED363F-89DC-418F-A550-D8C93BCC06D6}"/>
          </ac:picMkLst>
        </pc:picChg>
        <pc:picChg chg="add del mod">
          <ac:chgData name="Jasmin" userId="367cba60-ceb5-4d31-a4f7-3eb89db6ea72" providerId="ADAL" clId="{1F8444A0-C9D9-4DF8-8C04-6BAB37D6D8E3}" dt="2022-02-07T14:14:03.848" v="20" actId="478"/>
          <ac:picMkLst>
            <pc:docMk/>
            <pc:sldMk cId="1078392102" sldId="476"/>
            <ac:picMk id="28" creationId="{F7580B24-0E6B-4B16-BE14-90DB70D99115}"/>
          </ac:picMkLst>
        </pc:picChg>
        <pc:picChg chg="mod">
          <ac:chgData name="Jasmin" userId="367cba60-ceb5-4d31-a4f7-3eb89db6ea72" providerId="ADAL" clId="{1F8444A0-C9D9-4DF8-8C04-6BAB37D6D8E3}" dt="2022-02-07T14:13:02.865" v="16" actId="1076"/>
          <ac:picMkLst>
            <pc:docMk/>
            <pc:sldMk cId="1078392102" sldId="476"/>
            <ac:picMk id="29" creationId="{F63B2F31-87B2-4AE5-876A-5DDEA9D5076F}"/>
          </ac:picMkLst>
        </pc:picChg>
        <pc:picChg chg="mod">
          <ac:chgData name="Jasmin" userId="367cba60-ceb5-4d31-a4f7-3eb89db6ea72" providerId="ADAL" clId="{1F8444A0-C9D9-4DF8-8C04-6BAB37D6D8E3}" dt="2022-02-07T14:12:57.518" v="14" actId="1076"/>
          <ac:picMkLst>
            <pc:docMk/>
            <pc:sldMk cId="1078392102" sldId="476"/>
            <ac:picMk id="30" creationId="{61C595F0-9A4D-48E4-B3A2-6653BB86E25F}"/>
          </ac:picMkLst>
        </pc:picChg>
        <pc:picChg chg="mod">
          <ac:chgData name="Jasmin" userId="367cba60-ceb5-4d31-a4f7-3eb89db6ea72" providerId="ADAL" clId="{1F8444A0-C9D9-4DF8-8C04-6BAB37D6D8E3}" dt="2022-02-07T14:13:08.553" v="18" actId="1076"/>
          <ac:picMkLst>
            <pc:docMk/>
            <pc:sldMk cId="1078392102" sldId="476"/>
            <ac:picMk id="31" creationId="{D14A0942-DB49-46E4-A71B-792A5725144A}"/>
          </ac:picMkLst>
        </pc:picChg>
        <pc:picChg chg="mod">
          <ac:chgData name="Jasmin" userId="367cba60-ceb5-4d31-a4f7-3eb89db6ea72" providerId="ADAL" clId="{1F8444A0-C9D9-4DF8-8C04-6BAB37D6D8E3}" dt="2022-02-07T14:13:00.174" v="15" actId="1076"/>
          <ac:picMkLst>
            <pc:docMk/>
            <pc:sldMk cId="1078392102" sldId="476"/>
            <ac:picMk id="32" creationId="{16A901F4-0D14-4D96-B942-5CC14F12C906}"/>
          </ac:picMkLst>
        </pc:picChg>
        <pc:picChg chg="mod">
          <ac:chgData name="Jasmin" userId="367cba60-ceb5-4d31-a4f7-3eb89db6ea72" providerId="ADAL" clId="{1F8444A0-C9D9-4DF8-8C04-6BAB37D6D8E3}" dt="2022-02-07T14:15:27.876" v="25" actId="1076"/>
          <ac:picMkLst>
            <pc:docMk/>
            <pc:sldMk cId="1078392102" sldId="476"/>
            <ac:picMk id="33" creationId="{23C3B532-F0D5-462A-9339-CEECF45FC024}"/>
          </ac:picMkLst>
        </pc:picChg>
        <pc:picChg chg="mod">
          <ac:chgData name="Jasmin" userId="367cba60-ceb5-4d31-a4f7-3eb89db6ea72" providerId="ADAL" clId="{1F8444A0-C9D9-4DF8-8C04-6BAB37D6D8E3}" dt="2022-02-07T14:13:05.636" v="17" actId="1076"/>
          <ac:picMkLst>
            <pc:docMk/>
            <pc:sldMk cId="1078392102" sldId="476"/>
            <ac:picMk id="34" creationId="{BBDF7DE1-787B-4195-93D6-D149A173C7C7}"/>
          </ac:picMkLst>
        </pc:picChg>
        <pc:picChg chg="mod">
          <ac:chgData name="Jasmin" userId="367cba60-ceb5-4d31-a4f7-3eb89db6ea72" providerId="ADAL" clId="{1F8444A0-C9D9-4DF8-8C04-6BAB37D6D8E3}" dt="2022-02-07T14:12:52.767" v="11" actId="1076"/>
          <ac:picMkLst>
            <pc:docMk/>
            <pc:sldMk cId="1078392102" sldId="476"/>
            <ac:picMk id="35" creationId="{85BC8D03-18D8-4D87-B992-FC738ED9FEFC}"/>
          </ac:picMkLst>
        </pc:picChg>
        <pc:picChg chg="mod">
          <ac:chgData name="Jasmin" userId="367cba60-ceb5-4d31-a4f7-3eb89db6ea72" providerId="ADAL" clId="{1F8444A0-C9D9-4DF8-8C04-6BAB37D6D8E3}" dt="2022-02-07T14:12:39.548" v="4" actId="1076"/>
          <ac:picMkLst>
            <pc:docMk/>
            <pc:sldMk cId="1078392102" sldId="476"/>
            <ac:picMk id="36" creationId="{DBAD3A9A-2A63-437C-B025-FE1C8BE8FFA3}"/>
          </ac:picMkLst>
        </pc:picChg>
        <pc:picChg chg="mod">
          <ac:chgData name="Jasmin" userId="367cba60-ceb5-4d31-a4f7-3eb89db6ea72" providerId="ADAL" clId="{1F8444A0-C9D9-4DF8-8C04-6BAB37D6D8E3}" dt="2022-02-07T14:12:54.492" v="12" actId="1076"/>
          <ac:picMkLst>
            <pc:docMk/>
            <pc:sldMk cId="1078392102" sldId="476"/>
            <ac:picMk id="37" creationId="{37A2616A-A3EB-43BF-BBF8-BDA847282F77}"/>
          </ac:picMkLst>
        </pc:picChg>
        <pc:picChg chg="mod">
          <ac:chgData name="Jasmin" userId="367cba60-ceb5-4d31-a4f7-3eb89db6ea72" providerId="ADAL" clId="{1F8444A0-C9D9-4DF8-8C04-6BAB37D6D8E3}" dt="2022-02-07T14:12:55.819" v="13" actId="1076"/>
          <ac:picMkLst>
            <pc:docMk/>
            <pc:sldMk cId="1078392102" sldId="476"/>
            <ac:picMk id="40" creationId="{0D888403-AEA0-42FF-913A-3B9254ED1CBA}"/>
          </ac:picMkLst>
        </pc:picChg>
        <pc:picChg chg="mod">
          <ac:chgData name="Jasmin" userId="367cba60-ceb5-4d31-a4f7-3eb89db6ea72" providerId="ADAL" clId="{1F8444A0-C9D9-4DF8-8C04-6BAB37D6D8E3}" dt="2022-02-07T14:12:50.826" v="10" actId="1076"/>
          <ac:picMkLst>
            <pc:docMk/>
            <pc:sldMk cId="1078392102" sldId="476"/>
            <ac:picMk id="41" creationId="{695FF3A2-599C-4625-A27E-2B781C9B0479}"/>
          </ac:picMkLst>
        </pc:picChg>
      </pc:sldChg>
      <pc:sldChg chg="del">
        <pc:chgData name="Jasmin" userId="367cba60-ceb5-4d31-a4f7-3eb89db6ea72" providerId="ADAL" clId="{1F8444A0-C9D9-4DF8-8C04-6BAB37D6D8E3}" dt="2022-02-07T14:11:49.492" v="2" actId="47"/>
        <pc:sldMkLst>
          <pc:docMk/>
          <pc:sldMk cId="1249938020" sldId="477"/>
        </pc:sldMkLst>
      </pc:sldChg>
    </pc:docChg>
  </pc:docChgLst>
  <pc:docChgLst>
    <pc:chgData name="Schulmeyer, Jasmin" userId="367cba60-ceb5-4d31-a4f7-3eb89db6ea72" providerId="ADAL" clId="{1F8444A0-C9D9-4DF8-8C04-6BAB37D6D8E3}"/>
    <pc:docChg chg="custSel modSld">
      <pc:chgData name="Schulmeyer, Jasmin" userId="367cba60-ceb5-4d31-a4f7-3eb89db6ea72" providerId="ADAL" clId="{1F8444A0-C9D9-4DF8-8C04-6BAB37D6D8E3}" dt="2022-02-08T14:39:59.931" v="2" actId="947"/>
      <pc:docMkLst>
        <pc:docMk/>
      </pc:docMkLst>
      <pc:sldChg chg="addSp modSp mod">
        <pc:chgData name="Schulmeyer, Jasmin" userId="367cba60-ceb5-4d31-a4f7-3eb89db6ea72" providerId="ADAL" clId="{1F8444A0-C9D9-4DF8-8C04-6BAB37D6D8E3}" dt="2022-02-08T14:39:59.931" v="2" actId="947"/>
        <pc:sldMkLst>
          <pc:docMk/>
          <pc:sldMk cId="1078392102" sldId="476"/>
        </pc:sldMkLst>
        <pc:spChg chg="add mod">
          <ac:chgData name="Schulmeyer, Jasmin" userId="367cba60-ceb5-4d31-a4f7-3eb89db6ea72" providerId="ADAL" clId="{1F8444A0-C9D9-4DF8-8C04-6BAB37D6D8E3}" dt="2022-02-08T14:39:59.931" v="2" actId="947"/>
          <ac:spMkLst>
            <pc:docMk/>
            <pc:sldMk cId="1078392102" sldId="476"/>
            <ac:spMk id="3" creationId="{67E9CA92-9BA4-4049-AB8E-3AE906ACF0DC}"/>
          </ac:spMkLst>
        </pc:spChg>
      </pc:sldChg>
    </pc:docChg>
  </pc:docChgLst>
  <pc:docChgLst>
    <pc:chgData name="Kümmerle, Markus" userId="edb588ad-b118-44cb-93b6-335b967c9009" providerId="ADAL" clId="{37664C06-2593-41FF-B418-49F5748899BA}"/>
    <pc:docChg chg="undo modSld">
      <pc:chgData name="Kümmerle, Markus" userId="edb588ad-b118-44cb-93b6-335b967c9009" providerId="ADAL" clId="{37664C06-2593-41FF-B418-49F5748899BA}" dt="2022-04-07T08:00:41.020" v="163" actId="1038"/>
      <pc:docMkLst>
        <pc:docMk/>
      </pc:docMkLst>
      <pc:sldChg chg="addSp modSp mod">
        <pc:chgData name="Kümmerle, Markus" userId="edb588ad-b118-44cb-93b6-335b967c9009" providerId="ADAL" clId="{37664C06-2593-41FF-B418-49F5748899BA}" dt="2022-04-07T08:00:41.020" v="163" actId="1038"/>
        <pc:sldMkLst>
          <pc:docMk/>
          <pc:sldMk cId="1078392102" sldId="476"/>
        </pc:sldMkLst>
        <pc:spChg chg="mod">
          <ac:chgData name="Kümmerle, Markus" userId="edb588ad-b118-44cb-93b6-335b967c9009" providerId="ADAL" clId="{37664C06-2593-41FF-B418-49F5748899BA}" dt="2022-04-07T07:51:52.402" v="4" actId="20577"/>
          <ac:spMkLst>
            <pc:docMk/>
            <pc:sldMk cId="1078392102" sldId="476"/>
            <ac:spMk id="2" creationId="{CD5275E9-6057-4486-B63F-567ED92B7275}"/>
          </ac:spMkLst>
        </pc:spChg>
        <pc:spChg chg="mod">
          <ac:chgData name="Kümmerle, Markus" userId="edb588ad-b118-44cb-93b6-335b967c9009" providerId="ADAL" clId="{37664C06-2593-41FF-B418-49F5748899BA}" dt="2022-04-07T07:59:39.496" v="112" actId="1035"/>
          <ac:spMkLst>
            <pc:docMk/>
            <pc:sldMk cId="1078392102" sldId="476"/>
            <ac:spMk id="18" creationId="{65EF841E-5324-4802-8439-DA09C72EE9FA}"/>
          </ac:spMkLst>
        </pc:spChg>
        <pc:spChg chg="mod">
          <ac:chgData name="Kümmerle, Markus" userId="edb588ad-b118-44cb-93b6-335b967c9009" providerId="ADAL" clId="{37664C06-2593-41FF-B418-49F5748899BA}" dt="2022-04-07T07:59:39.496" v="112" actId="1035"/>
          <ac:spMkLst>
            <pc:docMk/>
            <pc:sldMk cId="1078392102" sldId="476"/>
            <ac:spMk id="24" creationId="{AC7D6176-BF39-4614-ACCC-F97892C45227}"/>
          </ac:spMkLst>
        </pc:spChg>
        <pc:spChg chg="mod">
          <ac:chgData name="Kümmerle, Markus" userId="edb588ad-b118-44cb-93b6-335b967c9009" providerId="ADAL" clId="{37664C06-2593-41FF-B418-49F5748899BA}" dt="2022-04-07T07:59:45.782" v="119" actId="1035"/>
          <ac:spMkLst>
            <pc:docMk/>
            <pc:sldMk cId="1078392102" sldId="476"/>
            <ac:spMk id="25" creationId="{6F65B2A9-87D6-4951-A965-5D06786D8A96}"/>
          </ac:spMkLst>
        </pc:spChg>
        <pc:spChg chg="mod">
          <ac:chgData name="Kümmerle, Markus" userId="edb588ad-b118-44cb-93b6-335b967c9009" providerId="ADAL" clId="{37664C06-2593-41FF-B418-49F5748899BA}" dt="2022-04-07T07:59:45.782" v="119" actId="1035"/>
          <ac:spMkLst>
            <pc:docMk/>
            <pc:sldMk cId="1078392102" sldId="476"/>
            <ac:spMk id="26" creationId="{27F292CF-0E31-483F-82D0-444253679C0E}"/>
          </ac:spMkLst>
        </pc:spChg>
        <pc:picChg chg="mod">
          <ac:chgData name="Kümmerle, Markus" userId="edb588ad-b118-44cb-93b6-335b967c9009" providerId="ADAL" clId="{37664C06-2593-41FF-B418-49F5748899BA}" dt="2022-04-07T07:54:48.780" v="42" actId="1036"/>
          <ac:picMkLst>
            <pc:docMk/>
            <pc:sldMk cId="1078392102" sldId="476"/>
            <ac:picMk id="5" creationId="{2F5A3DE1-64B6-4EDF-8581-AC4866695EFC}"/>
          </ac:picMkLst>
        </pc:picChg>
        <pc:picChg chg="mod">
          <ac:chgData name="Kümmerle, Markus" userId="edb588ad-b118-44cb-93b6-335b967c9009" providerId="ADAL" clId="{37664C06-2593-41FF-B418-49F5748899BA}" dt="2022-04-07T07:56:42.324" v="81" actId="408"/>
          <ac:picMkLst>
            <pc:docMk/>
            <pc:sldMk cId="1078392102" sldId="476"/>
            <ac:picMk id="6" creationId="{0FF0977A-195B-4666-81D1-169F6FA80357}"/>
          </ac:picMkLst>
        </pc:picChg>
        <pc:picChg chg="mod">
          <ac:chgData name="Kümmerle, Markus" userId="edb588ad-b118-44cb-93b6-335b967c9009" providerId="ADAL" clId="{37664C06-2593-41FF-B418-49F5748899BA}" dt="2022-04-07T07:52:15.405" v="16" actId="1036"/>
          <ac:picMkLst>
            <pc:docMk/>
            <pc:sldMk cId="1078392102" sldId="476"/>
            <ac:picMk id="7" creationId="{037C97D1-DFA5-489E-80E0-5896E2B9919E}"/>
          </ac:picMkLst>
        </pc:picChg>
        <pc:picChg chg="mod">
          <ac:chgData name="Kümmerle, Markus" userId="edb588ad-b118-44cb-93b6-335b967c9009" providerId="ADAL" clId="{37664C06-2593-41FF-B418-49F5748899BA}" dt="2022-04-07T08:00:34.964" v="157" actId="1038"/>
          <ac:picMkLst>
            <pc:docMk/>
            <pc:sldMk cId="1078392102" sldId="476"/>
            <ac:picMk id="27" creationId="{030DB03A-0895-4112-8649-533038B3969B}"/>
          </ac:picMkLst>
        </pc:picChg>
        <pc:picChg chg="mod">
          <ac:chgData name="Kümmerle, Markus" userId="edb588ad-b118-44cb-93b6-335b967c9009" providerId="ADAL" clId="{37664C06-2593-41FF-B418-49F5748899BA}" dt="2022-04-07T07:54:48.780" v="42" actId="1036"/>
          <ac:picMkLst>
            <pc:docMk/>
            <pc:sldMk cId="1078392102" sldId="476"/>
            <ac:picMk id="28" creationId="{8B276BBC-836F-405C-9B33-8C9BF24C2E9F}"/>
          </ac:picMkLst>
        </pc:picChg>
        <pc:picChg chg="mod">
          <ac:chgData name="Kümmerle, Markus" userId="edb588ad-b118-44cb-93b6-335b967c9009" providerId="ADAL" clId="{37664C06-2593-41FF-B418-49F5748899BA}" dt="2022-04-07T07:57:43.081" v="85" actId="408"/>
          <ac:picMkLst>
            <pc:docMk/>
            <pc:sldMk cId="1078392102" sldId="476"/>
            <ac:picMk id="30" creationId="{61C595F0-9A4D-48E4-B3A2-6653BB86E25F}"/>
          </ac:picMkLst>
        </pc:picChg>
        <pc:picChg chg="mod">
          <ac:chgData name="Kümmerle, Markus" userId="edb588ad-b118-44cb-93b6-335b967c9009" providerId="ADAL" clId="{37664C06-2593-41FF-B418-49F5748899BA}" dt="2022-04-07T07:52:15.405" v="16" actId="1036"/>
          <ac:picMkLst>
            <pc:docMk/>
            <pc:sldMk cId="1078392102" sldId="476"/>
            <ac:picMk id="31" creationId="{D14A0942-DB49-46E4-A71B-792A5725144A}"/>
          </ac:picMkLst>
        </pc:picChg>
        <pc:picChg chg="mod">
          <ac:chgData name="Kümmerle, Markus" userId="edb588ad-b118-44cb-93b6-335b967c9009" providerId="ADAL" clId="{37664C06-2593-41FF-B418-49F5748899BA}" dt="2022-04-07T07:59:55.315" v="127" actId="1035"/>
          <ac:picMkLst>
            <pc:docMk/>
            <pc:sldMk cId="1078392102" sldId="476"/>
            <ac:picMk id="32" creationId="{16A901F4-0D14-4D96-B942-5CC14F12C906}"/>
          </ac:picMkLst>
        </pc:picChg>
        <pc:picChg chg="mod">
          <ac:chgData name="Kümmerle, Markus" userId="edb588ad-b118-44cb-93b6-335b967c9009" providerId="ADAL" clId="{37664C06-2593-41FF-B418-49F5748899BA}" dt="2022-04-07T07:57:43.081" v="85" actId="408"/>
          <ac:picMkLst>
            <pc:docMk/>
            <pc:sldMk cId="1078392102" sldId="476"/>
            <ac:picMk id="33" creationId="{486EB116-62CB-4834-9944-24A1A0456211}"/>
          </ac:picMkLst>
        </pc:picChg>
        <pc:picChg chg="mod">
          <ac:chgData name="Kümmerle, Markus" userId="edb588ad-b118-44cb-93b6-335b967c9009" providerId="ADAL" clId="{37664C06-2593-41FF-B418-49F5748899BA}" dt="2022-04-07T07:58:41.878" v="108" actId="1035"/>
          <ac:picMkLst>
            <pc:docMk/>
            <pc:sldMk cId="1078392102" sldId="476"/>
            <ac:picMk id="34" creationId="{DCB7F2B5-189B-4BA7-99C8-9E4F3740C3BA}"/>
          </ac:picMkLst>
        </pc:picChg>
        <pc:picChg chg="mod">
          <ac:chgData name="Kümmerle, Markus" userId="edb588ad-b118-44cb-93b6-335b967c9009" providerId="ADAL" clId="{37664C06-2593-41FF-B418-49F5748899BA}" dt="2022-04-07T08:00:28.325" v="129" actId="1076"/>
          <ac:picMkLst>
            <pc:docMk/>
            <pc:sldMk cId="1078392102" sldId="476"/>
            <ac:picMk id="35" creationId="{85BC8D03-18D8-4D87-B992-FC738ED9FEFC}"/>
          </ac:picMkLst>
        </pc:picChg>
        <pc:picChg chg="mod">
          <ac:chgData name="Kümmerle, Markus" userId="edb588ad-b118-44cb-93b6-335b967c9009" providerId="ADAL" clId="{37664C06-2593-41FF-B418-49F5748899BA}" dt="2022-04-07T07:54:48.780" v="42" actId="1036"/>
          <ac:picMkLst>
            <pc:docMk/>
            <pc:sldMk cId="1078392102" sldId="476"/>
            <ac:picMk id="36" creationId="{DBAD3A9A-2A63-437C-B025-FE1C8BE8FFA3}"/>
          </ac:picMkLst>
        </pc:picChg>
        <pc:picChg chg="mod">
          <ac:chgData name="Kümmerle, Markus" userId="edb588ad-b118-44cb-93b6-335b967c9009" providerId="ADAL" clId="{37664C06-2593-41FF-B418-49F5748899BA}" dt="2022-04-07T07:58:41.878" v="108" actId="1035"/>
          <ac:picMkLst>
            <pc:docMk/>
            <pc:sldMk cId="1078392102" sldId="476"/>
            <ac:picMk id="37" creationId="{A8CBB58E-56D5-4A2C-AAE1-C8B9F0D4E0E4}"/>
          </ac:picMkLst>
        </pc:picChg>
        <pc:picChg chg="mod">
          <ac:chgData name="Kümmerle, Markus" userId="edb588ad-b118-44cb-93b6-335b967c9009" providerId="ADAL" clId="{37664C06-2593-41FF-B418-49F5748899BA}" dt="2022-04-07T07:54:48.780" v="42" actId="1036"/>
          <ac:picMkLst>
            <pc:docMk/>
            <pc:sldMk cId="1078392102" sldId="476"/>
            <ac:picMk id="38" creationId="{06527CBD-70B8-40FB-8885-0CB8742CD665}"/>
          </ac:picMkLst>
        </pc:picChg>
        <pc:picChg chg="mod">
          <ac:chgData name="Kümmerle, Markus" userId="edb588ad-b118-44cb-93b6-335b967c9009" providerId="ADAL" clId="{37664C06-2593-41FF-B418-49F5748899BA}" dt="2022-04-07T07:57:39.621" v="84" actId="12789"/>
          <ac:picMkLst>
            <pc:docMk/>
            <pc:sldMk cId="1078392102" sldId="476"/>
            <ac:picMk id="39" creationId="{086B781B-9E16-4A8C-A2EA-DE2643B8D61D}"/>
          </ac:picMkLst>
        </pc:picChg>
        <pc:picChg chg="mod">
          <ac:chgData name="Kümmerle, Markus" userId="edb588ad-b118-44cb-93b6-335b967c9009" providerId="ADAL" clId="{37664C06-2593-41FF-B418-49F5748899BA}" dt="2022-04-07T07:52:15.405" v="16" actId="1036"/>
          <ac:picMkLst>
            <pc:docMk/>
            <pc:sldMk cId="1078392102" sldId="476"/>
            <ac:picMk id="40" creationId="{4B8C509A-D63A-450A-A9CE-A73D6E118BC6}"/>
          </ac:picMkLst>
        </pc:picChg>
        <pc:picChg chg="mod">
          <ac:chgData name="Kümmerle, Markus" userId="edb588ad-b118-44cb-93b6-335b967c9009" providerId="ADAL" clId="{37664C06-2593-41FF-B418-49F5748899BA}" dt="2022-04-07T07:52:19.480" v="20" actId="1038"/>
          <ac:picMkLst>
            <pc:docMk/>
            <pc:sldMk cId="1078392102" sldId="476"/>
            <ac:picMk id="41" creationId="{695FF3A2-599C-4625-A27E-2B781C9B0479}"/>
          </ac:picMkLst>
        </pc:picChg>
        <pc:picChg chg="mod">
          <ac:chgData name="Kümmerle, Markus" userId="edb588ad-b118-44cb-93b6-335b967c9009" providerId="ADAL" clId="{37664C06-2593-41FF-B418-49F5748899BA}" dt="2022-04-07T07:52:15.405" v="16" actId="1036"/>
          <ac:picMkLst>
            <pc:docMk/>
            <pc:sldMk cId="1078392102" sldId="476"/>
            <ac:picMk id="42" creationId="{0253D1F5-D366-4ED2-A1B8-394C1D96A8F2}"/>
          </ac:picMkLst>
        </pc:picChg>
        <pc:picChg chg="mod">
          <ac:chgData name="Kümmerle, Markus" userId="edb588ad-b118-44cb-93b6-335b967c9009" providerId="ADAL" clId="{37664C06-2593-41FF-B418-49F5748899BA}" dt="2022-04-07T07:58:41.878" v="108" actId="1035"/>
          <ac:picMkLst>
            <pc:docMk/>
            <pc:sldMk cId="1078392102" sldId="476"/>
            <ac:picMk id="44" creationId="{329AD4BF-4028-44EA-8861-1DC1066F5473}"/>
          </ac:picMkLst>
        </pc:picChg>
        <pc:picChg chg="mod">
          <ac:chgData name="Kümmerle, Markus" userId="edb588ad-b118-44cb-93b6-335b967c9009" providerId="ADAL" clId="{37664C06-2593-41FF-B418-49F5748899BA}" dt="2022-04-07T07:56:42.324" v="81" actId="408"/>
          <ac:picMkLst>
            <pc:docMk/>
            <pc:sldMk cId="1078392102" sldId="476"/>
            <ac:picMk id="45" creationId="{BA4AB2BA-B416-4BBC-8423-24F69231661B}"/>
          </ac:picMkLst>
        </pc:picChg>
        <pc:picChg chg="add mod">
          <ac:chgData name="Kümmerle, Markus" userId="edb588ad-b118-44cb-93b6-335b967c9009" providerId="ADAL" clId="{37664C06-2593-41FF-B418-49F5748899BA}" dt="2022-04-07T07:57:01.987" v="82" actId="14100"/>
          <ac:picMkLst>
            <pc:docMk/>
            <pc:sldMk cId="1078392102" sldId="476"/>
            <ac:picMk id="46" creationId="{1AC00ECE-283D-48BB-A90C-2FAE1DE74A97}"/>
          </ac:picMkLst>
        </pc:picChg>
        <pc:picChg chg="add mod">
          <ac:chgData name="Kümmerle, Markus" userId="edb588ad-b118-44cb-93b6-335b967c9009" providerId="ADAL" clId="{37664C06-2593-41FF-B418-49F5748899BA}" dt="2022-04-07T08:00:41.020" v="163" actId="1038"/>
          <ac:picMkLst>
            <pc:docMk/>
            <pc:sldMk cId="1078392102" sldId="476"/>
            <ac:picMk id="47" creationId="{9BA122E6-520A-4EEB-BB7E-A1FD8CA99C78}"/>
          </ac:picMkLst>
        </pc:picChg>
        <pc:picChg chg="mod">
          <ac:chgData name="Kümmerle, Markus" userId="edb588ad-b118-44cb-93b6-335b967c9009" providerId="ADAL" clId="{37664C06-2593-41FF-B418-49F5748899BA}" dt="2022-04-07T07:57:43.081" v="85" actId="408"/>
          <ac:picMkLst>
            <pc:docMk/>
            <pc:sldMk cId="1078392102" sldId="476"/>
            <ac:picMk id="48" creationId="{B19288B2-C708-4040-AF75-49394FC86A02}"/>
          </ac:picMkLst>
        </pc:picChg>
        <pc:picChg chg="mod">
          <ac:chgData name="Kümmerle, Markus" userId="edb588ad-b118-44cb-93b6-335b967c9009" providerId="ADAL" clId="{37664C06-2593-41FF-B418-49F5748899BA}" dt="2022-04-07T07:57:39.621" v="84" actId="12789"/>
          <ac:picMkLst>
            <pc:docMk/>
            <pc:sldMk cId="1078392102" sldId="476"/>
            <ac:picMk id="49" creationId="{9F36EC92-AEDF-4D23-A905-00C7B7C6B194}"/>
          </ac:picMkLst>
        </pc:picChg>
        <pc:picChg chg="add mod">
          <ac:chgData name="Kümmerle, Markus" userId="edb588ad-b118-44cb-93b6-335b967c9009" providerId="ADAL" clId="{37664C06-2593-41FF-B418-49F5748899BA}" dt="2022-04-07T07:58:41.878" v="108" actId="1035"/>
          <ac:picMkLst>
            <pc:docMk/>
            <pc:sldMk cId="1078392102" sldId="476"/>
            <ac:picMk id="50" creationId="{0491DD10-E47D-4697-B76B-43536CA5B387}"/>
          </ac:picMkLst>
        </pc:picChg>
      </pc:sldChg>
    </pc:docChg>
  </pc:docChgLst>
  <pc:docChgLst>
    <pc:chgData name="Kümmerle, Markus" userId="edb588ad-b118-44cb-93b6-335b967c9009" providerId="ADAL" clId="{15E97B2C-A97F-449E-B929-432F44BF6DEA}"/>
    <pc:docChg chg="undo custSel modSld modNotesMaster">
      <pc:chgData name="Kümmerle, Markus" userId="edb588ad-b118-44cb-93b6-335b967c9009" providerId="ADAL" clId="{15E97B2C-A97F-449E-B929-432F44BF6DEA}" dt="2022-02-24T07:10:43.270" v="356" actId="1076"/>
      <pc:docMkLst>
        <pc:docMk/>
      </pc:docMkLst>
      <pc:sldChg chg="addSp delSp modSp mod modNotes">
        <pc:chgData name="Kümmerle, Markus" userId="edb588ad-b118-44cb-93b6-335b967c9009" providerId="ADAL" clId="{15E97B2C-A97F-449E-B929-432F44BF6DEA}" dt="2022-02-24T07:10:43.270" v="356" actId="1076"/>
        <pc:sldMkLst>
          <pc:docMk/>
          <pc:sldMk cId="1078392102" sldId="476"/>
        </pc:sldMkLst>
        <pc:spChg chg="add mod">
          <ac:chgData name="Kümmerle, Markus" userId="edb588ad-b118-44cb-93b6-335b967c9009" providerId="ADAL" clId="{15E97B2C-A97F-449E-B929-432F44BF6DEA}" dt="2022-02-22T16:11:38.952" v="304" actId="1076"/>
          <ac:spMkLst>
            <pc:docMk/>
            <pc:sldMk cId="1078392102" sldId="476"/>
            <ac:spMk id="2" creationId="{CD5275E9-6057-4486-B63F-567ED92B7275}"/>
          </ac:spMkLst>
        </pc:spChg>
        <pc:spChg chg="mod">
          <ac:chgData name="Kümmerle, Markus" userId="edb588ad-b118-44cb-93b6-335b967c9009" providerId="ADAL" clId="{15E97B2C-A97F-449E-B929-432F44BF6DEA}" dt="2022-02-07T15:53:21.414" v="0" actId="14100"/>
          <ac:spMkLst>
            <pc:docMk/>
            <pc:sldMk cId="1078392102" sldId="476"/>
            <ac:spMk id="16" creationId="{07781526-2C35-4E7F-A631-E96D17F67820}"/>
          </ac:spMkLst>
        </pc:spChg>
        <pc:spChg chg="mod">
          <ac:chgData name="Kümmerle, Markus" userId="edb588ad-b118-44cb-93b6-335b967c9009" providerId="ADAL" clId="{15E97B2C-A97F-449E-B929-432F44BF6DEA}" dt="2022-02-22T16:13:09.236" v="319" actId="1036"/>
          <ac:spMkLst>
            <pc:docMk/>
            <pc:sldMk cId="1078392102" sldId="476"/>
            <ac:spMk id="18" creationId="{65EF841E-5324-4802-8439-DA09C72EE9FA}"/>
          </ac:spMkLst>
        </pc:spChg>
        <pc:spChg chg="mod">
          <ac:chgData name="Kümmerle, Markus" userId="edb588ad-b118-44cb-93b6-335b967c9009" providerId="ADAL" clId="{15E97B2C-A97F-449E-B929-432F44BF6DEA}" dt="2022-02-22T16:13:09.236" v="319" actId="1036"/>
          <ac:spMkLst>
            <pc:docMk/>
            <pc:sldMk cId="1078392102" sldId="476"/>
            <ac:spMk id="24" creationId="{AC7D6176-BF39-4614-ACCC-F97892C45227}"/>
          </ac:spMkLst>
        </pc:spChg>
        <pc:spChg chg="mod">
          <ac:chgData name="Kümmerle, Markus" userId="edb588ad-b118-44cb-93b6-335b967c9009" providerId="ADAL" clId="{15E97B2C-A97F-449E-B929-432F44BF6DEA}" dt="2022-02-22T16:12:54.029" v="315" actId="1037"/>
          <ac:spMkLst>
            <pc:docMk/>
            <pc:sldMk cId="1078392102" sldId="476"/>
            <ac:spMk id="25" creationId="{6F65B2A9-87D6-4951-A965-5D06786D8A96}"/>
          </ac:spMkLst>
        </pc:spChg>
        <pc:spChg chg="mod">
          <ac:chgData name="Kümmerle, Markus" userId="edb588ad-b118-44cb-93b6-335b967c9009" providerId="ADAL" clId="{15E97B2C-A97F-449E-B929-432F44BF6DEA}" dt="2022-02-22T16:12:54.029" v="315" actId="1037"/>
          <ac:spMkLst>
            <pc:docMk/>
            <pc:sldMk cId="1078392102" sldId="476"/>
            <ac:spMk id="26" creationId="{27F292CF-0E31-483F-82D0-444253679C0E}"/>
          </ac:spMkLst>
        </pc:spChg>
        <pc:spChg chg="mod">
          <ac:chgData name="Kümmerle, Markus" userId="edb588ad-b118-44cb-93b6-335b967c9009" providerId="ADAL" clId="{15E97B2C-A97F-449E-B929-432F44BF6DEA}" dt="2022-02-07T16:23:23.532" v="9" actId="20577"/>
          <ac:spMkLst>
            <pc:docMk/>
            <pc:sldMk cId="1078392102" sldId="476"/>
            <ac:spMk id="43" creationId="{BDFB9A18-73B4-4CCA-B372-37EFB554C165}"/>
          </ac:spMkLst>
        </pc:spChg>
        <pc:picChg chg="mod">
          <ac:chgData name="Kümmerle, Markus" userId="edb588ad-b118-44cb-93b6-335b967c9009" providerId="ADAL" clId="{15E97B2C-A97F-449E-B929-432F44BF6DEA}" dt="2022-02-23T16:32:16.299" v="340" actId="12789"/>
          <ac:picMkLst>
            <pc:docMk/>
            <pc:sldMk cId="1078392102" sldId="476"/>
            <ac:picMk id="5" creationId="{2F5A3DE1-64B6-4EDF-8581-AC4866695EFC}"/>
          </ac:picMkLst>
        </pc:picChg>
        <pc:picChg chg="add mod">
          <ac:chgData name="Kümmerle, Markus" userId="edb588ad-b118-44cb-93b6-335b967c9009" providerId="ADAL" clId="{15E97B2C-A97F-449E-B929-432F44BF6DEA}" dt="2022-02-23T16:32:40.295" v="343" actId="12789"/>
          <ac:picMkLst>
            <pc:docMk/>
            <pc:sldMk cId="1078392102" sldId="476"/>
            <ac:picMk id="6" creationId="{0FF0977A-195B-4666-81D1-169F6FA80357}"/>
          </ac:picMkLst>
        </pc:picChg>
        <pc:picChg chg="add mod">
          <ac:chgData name="Kümmerle, Markus" userId="edb588ad-b118-44cb-93b6-335b967c9009" providerId="ADAL" clId="{15E97B2C-A97F-449E-B929-432F44BF6DEA}" dt="2022-02-22T16:12:54.029" v="315" actId="1037"/>
          <ac:picMkLst>
            <pc:docMk/>
            <pc:sldMk cId="1078392102" sldId="476"/>
            <ac:picMk id="7" creationId="{037C97D1-DFA5-489E-80E0-5896E2B9919E}"/>
          </ac:picMkLst>
        </pc:picChg>
        <pc:picChg chg="add mod">
          <ac:chgData name="Kümmerle, Markus" userId="edb588ad-b118-44cb-93b6-335b967c9009" providerId="ADAL" clId="{15E97B2C-A97F-449E-B929-432F44BF6DEA}" dt="2022-02-23T16:32:40.295" v="343" actId="12789"/>
          <ac:picMkLst>
            <pc:docMk/>
            <pc:sldMk cId="1078392102" sldId="476"/>
            <ac:picMk id="27" creationId="{030DB03A-0895-4112-8649-533038B3969B}"/>
          </ac:picMkLst>
        </pc:picChg>
        <pc:picChg chg="add mod">
          <ac:chgData name="Kümmerle, Markus" userId="edb588ad-b118-44cb-93b6-335b967c9009" providerId="ADAL" clId="{15E97B2C-A97F-449E-B929-432F44BF6DEA}" dt="2022-02-23T16:32:16.299" v="340" actId="12789"/>
          <ac:picMkLst>
            <pc:docMk/>
            <pc:sldMk cId="1078392102" sldId="476"/>
            <ac:picMk id="28" creationId="{8B276BBC-836F-405C-9B33-8C9BF24C2E9F}"/>
          </ac:picMkLst>
        </pc:picChg>
        <pc:picChg chg="del">
          <ac:chgData name="Kümmerle, Markus" userId="edb588ad-b118-44cb-93b6-335b967c9009" providerId="ADAL" clId="{15E97B2C-A97F-449E-B929-432F44BF6DEA}" dt="2022-02-11T09:51:56.766" v="55" actId="478"/>
          <ac:picMkLst>
            <pc:docMk/>
            <pc:sldMk cId="1078392102" sldId="476"/>
            <ac:picMk id="29" creationId="{F63B2F31-87B2-4AE5-876A-5DDEA9D5076F}"/>
          </ac:picMkLst>
        </pc:picChg>
        <pc:picChg chg="mod">
          <ac:chgData name="Kümmerle, Markus" userId="edb588ad-b118-44cb-93b6-335b967c9009" providerId="ADAL" clId="{15E97B2C-A97F-449E-B929-432F44BF6DEA}" dt="2022-02-23T07:14:05.399" v="325" actId="12789"/>
          <ac:picMkLst>
            <pc:docMk/>
            <pc:sldMk cId="1078392102" sldId="476"/>
            <ac:picMk id="30" creationId="{61C595F0-9A4D-48E4-B3A2-6653BB86E25F}"/>
          </ac:picMkLst>
        </pc:picChg>
        <pc:picChg chg="mod">
          <ac:chgData name="Kümmerle, Markus" userId="edb588ad-b118-44cb-93b6-335b967c9009" providerId="ADAL" clId="{15E97B2C-A97F-449E-B929-432F44BF6DEA}" dt="2022-02-22T16:12:54.029" v="315" actId="1037"/>
          <ac:picMkLst>
            <pc:docMk/>
            <pc:sldMk cId="1078392102" sldId="476"/>
            <ac:picMk id="31" creationId="{D14A0942-DB49-46E4-A71B-792A5725144A}"/>
          </ac:picMkLst>
        </pc:picChg>
        <pc:picChg chg="mod">
          <ac:chgData name="Kümmerle, Markus" userId="edb588ad-b118-44cb-93b6-335b967c9009" providerId="ADAL" clId="{15E97B2C-A97F-449E-B929-432F44BF6DEA}" dt="2022-02-23T07:14:05.399" v="325" actId="12789"/>
          <ac:picMkLst>
            <pc:docMk/>
            <pc:sldMk cId="1078392102" sldId="476"/>
            <ac:picMk id="32" creationId="{16A901F4-0D14-4D96-B942-5CC14F12C906}"/>
          </ac:picMkLst>
        </pc:picChg>
        <pc:picChg chg="del mod">
          <ac:chgData name="Kümmerle, Markus" userId="edb588ad-b118-44cb-93b6-335b967c9009" providerId="ADAL" clId="{15E97B2C-A97F-449E-B929-432F44BF6DEA}" dt="2022-02-11T17:06:23.767" v="92" actId="478"/>
          <ac:picMkLst>
            <pc:docMk/>
            <pc:sldMk cId="1078392102" sldId="476"/>
            <ac:picMk id="33" creationId="{23C3B532-F0D5-462A-9339-CEECF45FC024}"/>
          </ac:picMkLst>
        </pc:picChg>
        <pc:picChg chg="add mod">
          <ac:chgData name="Kümmerle, Markus" userId="edb588ad-b118-44cb-93b6-335b967c9009" providerId="ADAL" clId="{15E97B2C-A97F-449E-B929-432F44BF6DEA}" dt="2022-02-23T16:32:40.295" v="343" actId="12789"/>
          <ac:picMkLst>
            <pc:docMk/>
            <pc:sldMk cId="1078392102" sldId="476"/>
            <ac:picMk id="33" creationId="{486EB116-62CB-4834-9944-24A1A0456211}"/>
          </ac:picMkLst>
        </pc:picChg>
        <pc:picChg chg="del mod">
          <ac:chgData name="Kümmerle, Markus" userId="edb588ad-b118-44cb-93b6-335b967c9009" providerId="ADAL" clId="{15E97B2C-A97F-449E-B929-432F44BF6DEA}" dt="2022-02-16T07:20:22.699" v="132" actId="478"/>
          <ac:picMkLst>
            <pc:docMk/>
            <pc:sldMk cId="1078392102" sldId="476"/>
            <ac:picMk id="34" creationId="{BBDF7DE1-787B-4195-93D6-D149A173C7C7}"/>
          </ac:picMkLst>
        </pc:picChg>
        <pc:picChg chg="add mod">
          <ac:chgData name="Kümmerle, Markus" userId="edb588ad-b118-44cb-93b6-335b967c9009" providerId="ADAL" clId="{15E97B2C-A97F-449E-B929-432F44BF6DEA}" dt="2022-02-23T07:14:05.399" v="325" actId="12789"/>
          <ac:picMkLst>
            <pc:docMk/>
            <pc:sldMk cId="1078392102" sldId="476"/>
            <ac:picMk id="34" creationId="{DCB7F2B5-189B-4BA7-99C8-9E4F3740C3BA}"/>
          </ac:picMkLst>
        </pc:picChg>
        <pc:picChg chg="mod">
          <ac:chgData name="Kümmerle, Markus" userId="edb588ad-b118-44cb-93b6-335b967c9009" providerId="ADAL" clId="{15E97B2C-A97F-449E-B929-432F44BF6DEA}" dt="2022-02-23T16:32:16.299" v="340" actId="12789"/>
          <ac:picMkLst>
            <pc:docMk/>
            <pc:sldMk cId="1078392102" sldId="476"/>
            <ac:picMk id="35" creationId="{85BC8D03-18D8-4D87-B992-FC738ED9FEFC}"/>
          </ac:picMkLst>
        </pc:picChg>
        <pc:picChg chg="mod">
          <ac:chgData name="Kümmerle, Markus" userId="edb588ad-b118-44cb-93b6-335b967c9009" providerId="ADAL" clId="{15E97B2C-A97F-449E-B929-432F44BF6DEA}" dt="2022-02-23T16:32:16.299" v="340" actId="12789"/>
          <ac:picMkLst>
            <pc:docMk/>
            <pc:sldMk cId="1078392102" sldId="476"/>
            <ac:picMk id="36" creationId="{DBAD3A9A-2A63-437C-B025-FE1C8BE8FFA3}"/>
          </ac:picMkLst>
        </pc:picChg>
        <pc:picChg chg="del">
          <ac:chgData name="Kümmerle, Markus" userId="edb588ad-b118-44cb-93b6-335b967c9009" providerId="ADAL" clId="{15E97B2C-A97F-449E-B929-432F44BF6DEA}" dt="2022-02-10T12:00:19.329" v="47" actId="478"/>
          <ac:picMkLst>
            <pc:docMk/>
            <pc:sldMk cId="1078392102" sldId="476"/>
            <ac:picMk id="37" creationId="{37A2616A-A3EB-43BF-BBF8-BDA847282F77}"/>
          </ac:picMkLst>
        </pc:picChg>
        <pc:picChg chg="add mod">
          <ac:chgData name="Kümmerle, Markus" userId="edb588ad-b118-44cb-93b6-335b967c9009" providerId="ADAL" clId="{15E97B2C-A97F-449E-B929-432F44BF6DEA}" dt="2022-02-23T07:14:05.399" v="325" actId="12789"/>
          <ac:picMkLst>
            <pc:docMk/>
            <pc:sldMk cId="1078392102" sldId="476"/>
            <ac:picMk id="37" creationId="{A8CBB58E-56D5-4A2C-AAE1-C8B9F0D4E0E4}"/>
          </ac:picMkLst>
        </pc:picChg>
        <pc:picChg chg="add mod">
          <ac:chgData name="Kümmerle, Markus" userId="edb588ad-b118-44cb-93b6-335b967c9009" providerId="ADAL" clId="{15E97B2C-A97F-449E-B929-432F44BF6DEA}" dt="2022-02-23T16:32:16.299" v="340" actId="12789"/>
          <ac:picMkLst>
            <pc:docMk/>
            <pc:sldMk cId="1078392102" sldId="476"/>
            <ac:picMk id="38" creationId="{06527CBD-70B8-40FB-8885-0CB8742CD665}"/>
          </ac:picMkLst>
        </pc:picChg>
        <pc:picChg chg="add mod">
          <ac:chgData name="Kümmerle, Markus" userId="edb588ad-b118-44cb-93b6-335b967c9009" providerId="ADAL" clId="{15E97B2C-A97F-449E-B929-432F44BF6DEA}" dt="2022-02-23T16:32:40.295" v="343" actId="12789"/>
          <ac:picMkLst>
            <pc:docMk/>
            <pc:sldMk cId="1078392102" sldId="476"/>
            <ac:picMk id="39" creationId="{086B781B-9E16-4A8C-A2EA-DE2643B8D61D}"/>
          </ac:picMkLst>
        </pc:picChg>
        <pc:picChg chg="del mod">
          <ac:chgData name="Kümmerle, Markus" userId="edb588ad-b118-44cb-93b6-335b967c9009" providerId="ADAL" clId="{15E97B2C-A97F-449E-B929-432F44BF6DEA}" dt="2022-02-15T07:47:21.682" v="117" actId="478"/>
          <ac:picMkLst>
            <pc:docMk/>
            <pc:sldMk cId="1078392102" sldId="476"/>
            <ac:picMk id="40" creationId="{0D888403-AEA0-42FF-913A-3B9254ED1CBA}"/>
          </ac:picMkLst>
        </pc:picChg>
        <pc:picChg chg="add mod">
          <ac:chgData name="Kümmerle, Markus" userId="edb588ad-b118-44cb-93b6-335b967c9009" providerId="ADAL" clId="{15E97B2C-A97F-449E-B929-432F44BF6DEA}" dt="2022-02-23T16:31:45.832" v="335" actId="1076"/>
          <ac:picMkLst>
            <pc:docMk/>
            <pc:sldMk cId="1078392102" sldId="476"/>
            <ac:picMk id="40" creationId="{4B8C509A-D63A-450A-A9CE-A73D6E118BC6}"/>
          </ac:picMkLst>
        </pc:picChg>
        <pc:picChg chg="mod">
          <ac:chgData name="Kümmerle, Markus" userId="edb588ad-b118-44cb-93b6-335b967c9009" providerId="ADAL" clId="{15E97B2C-A97F-449E-B929-432F44BF6DEA}" dt="2022-02-22T16:12:54.029" v="315" actId="1037"/>
          <ac:picMkLst>
            <pc:docMk/>
            <pc:sldMk cId="1078392102" sldId="476"/>
            <ac:picMk id="41" creationId="{695FF3A2-599C-4625-A27E-2B781C9B0479}"/>
          </ac:picMkLst>
        </pc:picChg>
        <pc:picChg chg="add mod">
          <ac:chgData name="Kümmerle, Markus" userId="edb588ad-b118-44cb-93b6-335b967c9009" providerId="ADAL" clId="{15E97B2C-A97F-449E-B929-432F44BF6DEA}" dt="2022-02-22T16:12:54.029" v="315" actId="1037"/>
          <ac:picMkLst>
            <pc:docMk/>
            <pc:sldMk cId="1078392102" sldId="476"/>
            <ac:picMk id="42" creationId="{0253D1F5-D366-4ED2-A1B8-394C1D96A8F2}"/>
          </ac:picMkLst>
        </pc:picChg>
        <pc:picChg chg="add mod">
          <ac:chgData name="Kümmerle, Markus" userId="edb588ad-b118-44cb-93b6-335b967c9009" providerId="ADAL" clId="{15E97B2C-A97F-449E-B929-432F44BF6DEA}" dt="2022-02-23T07:14:05.399" v="325" actId="12789"/>
          <ac:picMkLst>
            <pc:docMk/>
            <pc:sldMk cId="1078392102" sldId="476"/>
            <ac:picMk id="44" creationId="{329AD4BF-4028-44EA-8861-1DC1066F5473}"/>
          </ac:picMkLst>
        </pc:picChg>
        <pc:picChg chg="add mod">
          <ac:chgData name="Kümmerle, Markus" userId="edb588ad-b118-44cb-93b6-335b967c9009" providerId="ADAL" clId="{15E97B2C-A97F-449E-B929-432F44BF6DEA}" dt="2022-02-23T16:32:16.299" v="340" actId="12789"/>
          <ac:picMkLst>
            <pc:docMk/>
            <pc:sldMk cId="1078392102" sldId="476"/>
            <ac:picMk id="45" creationId="{BA4AB2BA-B416-4BBC-8423-24F69231661B}"/>
          </ac:picMkLst>
        </pc:picChg>
        <pc:picChg chg="add del mod">
          <ac:chgData name="Kümmerle, Markus" userId="edb588ad-b118-44cb-93b6-335b967c9009" providerId="ADAL" clId="{15E97B2C-A97F-449E-B929-432F44BF6DEA}" dt="2022-02-24T07:10:29.261" v="351" actId="478"/>
          <ac:picMkLst>
            <pc:docMk/>
            <pc:sldMk cId="1078392102" sldId="476"/>
            <ac:picMk id="46" creationId="{C8C57F40-E0DC-480E-B5A5-04945A50C05C}"/>
          </ac:picMkLst>
        </pc:picChg>
        <pc:picChg chg="add del mod">
          <ac:chgData name="Kümmerle, Markus" userId="edb588ad-b118-44cb-93b6-335b967c9009" providerId="ADAL" clId="{15E97B2C-A97F-449E-B929-432F44BF6DEA}" dt="2022-02-24T07:10:26.458" v="350" actId="478"/>
          <ac:picMkLst>
            <pc:docMk/>
            <pc:sldMk cId="1078392102" sldId="476"/>
            <ac:picMk id="47" creationId="{92B4FA4E-4372-4562-99B8-4570444B2186}"/>
          </ac:picMkLst>
        </pc:picChg>
        <pc:picChg chg="add del mod">
          <ac:chgData name="Kümmerle, Markus" userId="edb588ad-b118-44cb-93b6-335b967c9009" providerId="ADAL" clId="{15E97B2C-A97F-449E-B929-432F44BF6DEA}" dt="2022-02-23T16:47:19.305" v="346" actId="478"/>
          <ac:picMkLst>
            <pc:docMk/>
            <pc:sldMk cId="1078392102" sldId="476"/>
            <ac:picMk id="47" creationId="{D5AABF22-2A0E-491C-8CBE-72E0D0923756}"/>
          </ac:picMkLst>
        </pc:picChg>
        <pc:picChg chg="add mod">
          <ac:chgData name="Kümmerle, Markus" userId="edb588ad-b118-44cb-93b6-335b967c9009" providerId="ADAL" clId="{15E97B2C-A97F-449E-B929-432F44BF6DEA}" dt="2022-02-23T16:47:23.889" v="347" actId="1076"/>
          <ac:picMkLst>
            <pc:docMk/>
            <pc:sldMk cId="1078392102" sldId="476"/>
            <ac:picMk id="48" creationId="{B19288B2-C708-4040-AF75-49394FC86A02}"/>
          </ac:picMkLst>
        </pc:picChg>
        <pc:picChg chg="add mod">
          <ac:chgData name="Kümmerle, Markus" userId="edb588ad-b118-44cb-93b6-335b967c9009" providerId="ADAL" clId="{15E97B2C-A97F-449E-B929-432F44BF6DEA}" dt="2022-02-24T07:10:43.270" v="356" actId="1076"/>
          <ac:picMkLst>
            <pc:docMk/>
            <pc:sldMk cId="1078392102" sldId="476"/>
            <ac:picMk id="49" creationId="{9F36EC92-AEDF-4D23-A905-00C7B7C6B194}"/>
          </ac:picMkLst>
        </pc:picChg>
      </pc:sldChg>
    </pc:docChg>
  </pc:docChgLst>
  <pc:docChgLst>
    <pc:chgData name="Kümmerle, Markus" userId="edb588ad-b118-44cb-93b6-335b967c9009" providerId="ADAL" clId="{4F101A73-19A6-4031-B459-760B72B22C41}"/>
    <pc:docChg chg="modSld">
      <pc:chgData name="Kümmerle, Markus" userId="edb588ad-b118-44cb-93b6-335b967c9009" providerId="ADAL" clId="{4F101A73-19A6-4031-B459-760B72B22C41}" dt="2022-05-10T08:58:27.518" v="98" actId="20577"/>
      <pc:docMkLst>
        <pc:docMk/>
      </pc:docMkLst>
      <pc:sldChg chg="addSp modSp mod">
        <pc:chgData name="Kümmerle, Markus" userId="edb588ad-b118-44cb-93b6-335b967c9009" providerId="ADAL" clId="{4F101A73-19A6-4031-B459-760B72B22C41}" dt="2022-05-10T08:58:27.518" v="98" actId="20577"/>
        <pc:sldMkLst>
          <pc:docMk/>
          <pc:sldMk cId="1078392102" sldId="476"/>
        </pc:sldMkLst>
        <pc:spChg chg="mod">
          <ac:chgData name="Kümmerle, Markus" userId="edb588ad-b118-44cb-93b6-335b967c9009" providerId="ADAL" clId="{4F101A73-19A6-4031-B459-760B72B22C41}" dt="2022-05-10T08:58:27.518" v="98" actId="20577"/>
          <ac:spMkLst>
            <pc:docMk/>
            <pc:sldMk cId="1078392102" sldId="476"/>
            <ac:spMk id="2" creationId="{CD5275E9-6057-4486-B63F-567ED92B7275}"/>
          </ac:spMkLst>
        </pc:spChg>
        <pc:picChg chg="mod">
          <ac:chgData name="Kümmerle, Markus" userId="edb588ad-b118-44cb-93b6-335b967c9009" providerId="ADAL" clId="{4F101A73-19A6-4031-B459-760B72B22C41}" dt="2022-05-10T08:58:04.079" v="76" actId="1038"/>
          <ac:picMkLst>
            <pc:docMk/>
            <pc:sldMk cId="1078392102" sldId="476"/>
            <ac:picMk id="32" creationId="{16A901F4-0D14-4D96-B942-5CC14F12C906}"/>
          </ac:picMkLst>
        </pc:picChg>
        <pc:picChg chg="mod">
          <ac:chgData name="Kümmerle, Markus" userId="edb588ad-b118-44cb-93b6-335b967c9009" providerId="ADAL" clId="{4F101A73-19A6-4031-B459-760B72B22C41}" dt="2022-05-10T08:57:41.627" v="16" actId="1036"/>
          <ac:picMkLst>
            <pc:docMk/>
            <pc:sldMk cId="1078392102" sldId="476"/>
            <ac:picMk id="34" creationId="{DCB7F2B5-189B-4BA7-99C8-9E4F3740C3BA}"/>
          </ac:picMkLst>
        </pc:picChg>
        <pc:picChg chg="mod">
          <ac:chgData name="Kümmerle, Markus" userId="edb588ad-b118-44cb-93b6-335b967c9009" providerId="ADAL" clId="{4F101A73-19A6-4031-B459-760B72B22C41}" dt="2022-05-10T08:57:56.143" v="41" actId="1037"/>
          <ac:picMkLst>
            <pc:docMk/>
            <pc:sldMk cId="1078392102" sldId="476"/>
            <ac:picMk id="37" creationId="{A8CBB58E-56D5-4A2C-AAE1-C8B9F0D4E0E4}"/>
          </ac:picMkLst>
        </pc:picChg>
        <pc:picChg chg="mod">
          <ac:chgData name="Kümmerle, Markus" userId="edb588ad-b118-44cb-93b6-335b967c9009" providerId="ADAL" clId="{4F101A73-19A6-4031-B459-760B72B22C41}" dt="2022-05-10T08:57:41.627" v="16" actId="1036"/>
          <ac:picMkLst>
            <pc:docMk/>
            <pc:sldMk cId="1078392102" sldId="476"/>
            <ac:picMk id="44" creationId="{329AD4BF-4028-44EA-8861-1DC1066F5473}"/>
          </ac:picMkLst>
        </pc:picChg>
        <pc:picChg chg="mod">
          <ac:chgData name="Kümmerle, Markus" userId="edb588ad-b118-44cb-93b6-335b967c9009" providerId="ADAL" clId="{4F101A73-19A6-4031-B459-760B72B22C41}" dt="2022-05-10T08:57:41.627" v="16" actId="1036"/>
          <ac:picMkLst>
            <pc:docMk/>
            <pc:sldMk cId="1078392102" sldId="476"/>
            <ac:picMk id="50" creationId="{0491DD10-E47D-4697-B76B-43536CA5B387}"/>
          </ac:picMkLst>
        </pc:picChg>
        <pc:picChg chg="add mod">
          <ac:chgData name="Kümmerle, Markus" userId="edb588ad-b118-44cb-93b6-335b967c9009" providerId="ADAL" clId="{4F101A73-19A6-4031-B459-760B72B22C41}" dt="2022-05-10T08:58:09.027" v="93" actId="1038"/>
          <ac:picMkLst>
            <pc:docMk/>
            <pc:sldMk cId="1078392102" sldId="476"/>
            <ac:picMk id="51" creationId="{993657B1-74CC-4A1E-A041-F319E5065F51}"/>
          </ac:picMkLst>
        </pc:picChg>
      </pc:sldChg>
    </pc:docChg>
  </pc:docChgLst>
  <pc:docChgLst>
    <pc:chgData name="Rader, Nathan" userId="7244b1dd-4610-4b97-aeb0-d62ce9ae169d" providerId="ADAL" clId="{0DD16920-A2DB-7442-8ADF-03B48CD20D53}"/>
    <pc:docChg chg="">
      <pc:chgData name="Rader, Nathan" userId="7244b1dd-4610-4b97-aeb0-d62ce9ae169d" providerId="ADAL" clId="{0DD16920-A2DB-7442-8ADF-03B48CD20D53}" dt="2022-02-11T14:18:16.408" v="11" actId="2696"/>
      <pc:docMkLst>
        <pc:docMk/>
      </pc:docMkLst>
      <pc:sldMasterChg chg="delSldLayout">
        <pc:chgData name="Rader, Nathan" userId="7244b1dd-4610-4b97-aeb0-d62ce9ae169d" providerId="ADAL" clId="{0DD16920-A2DB-7442-8ADF-03B48CD20D53}" dt="2022-02-11T14:18:16.408" v="11" actId="2696"/>
        <pc:sldMasterMkLst>
          <pc:docMk/>
          <pc:sldMasterMk cId="792883523" sldId="2147483648"/>
        </pc:sldMasterMkLst>
        <pc:sldLayoutChg chg="del">
          <pc:chgData name="Rader, Nathan" userId="7244b1dd-4610-4b97-aeb0-d62ce9ae169d" providerId="ADAL" clId="{0DD16920-A2DB-7442-8ADF-03B48CD20D53}" dt="2022-02-11T14:18:16.408" v="11" actId="2696"/>
          <pc:sldLayoutMkLst>
            <pc:docMk/>
            <pc:sldMasterMk cId="792883523" sldId="2147483648"/>
            <pc:sldLayoutMk cId="3611655355" sldId="2147483650"/>
          </pc:sldLayoutMkLst>
        </pc:sldLayoutChg>
        <pc:sldLayoutChg chg="del">
          <pc:chgData name="Rader, Nathan" userId="7244b1dd-4610-4b97-aeb0-d62ce9ae169d" providerId="ADAL" clId="{0DD16920-A2DB-7442-8ADF-03B48CD20D53}" dt="2022-02-11T14:18:14.649" v="10" actId="2696"/>
          <pc:sldLayoutMkLst>
            <pc:docMk/>
            <pc:sldMasterMk cId="792883523" sldId="2147483648"/>
            <pc:sldLayoutMk cId="3519797754" sldId="2147483651"/>
          </pc:sldLayoutMkLst>
        </pc:sldLayoutChg>
        <pc:sldLayoutChg chg="del">
          <pc:chgData name="Rader, Nathan" userId="7244b1dd-4610-4b97-aeb0-d62ce9ae169d" providerId="ADAL" clId="{0DD16920-A2DB-7442-8ADF-03B48CD20D53}" dt="2022-02-11T14:18:13.119" v="9" actId="2696"/>
          <pc:sldLayoutMkLst>
            <pc:docMk/>
            <pc:sldMasterMk cId="792883523" sldId="2147483648"/>
            <pc:sldLayoutMk cId="3171617450" sldId="2147483652"/>
          </pc:sldLayoutMkLst>
        </pc:sldLayoutChg>
        <pc:sldLayoutChg chg="del">
          <pc:chgData name="Rader, Nathan" userId="7244b1dd-4610-4b97-aeb0-d62ce9ae169d" providerId="ADAL" clId="{0DD16920-A2DB-7442-8ADF-03B48CD20D53}" dt="2022-02-11T14:17:59.424" v="4" actId="2696"/>
          <pc:sldLayoutMkLst>
            <pc:docMk/>
            <pc:sldMasterMk cId="792883523" sldId="2147483648"/>
            <pc:sldLayoutMk cId="2967300306" sldId="2147483653"/>
          </pc:sldLayoutMkLst>
        </pc:sldLayoutChg>
        <pc:sldLayoutChg chg="del">
          <pc:chgData name="Rader, Nathan" userId="7244b1dd-4610-4b97-aeb0-d62ce9ae169d" providerId="ADAL" clId="{0DD16920-A2DB-7442-8ADF-03B48CD20D53}" dt="2022-02-11T14:18:09.747" v="8" actId="2696"/>
          <pc:sldLayoutMkLst>
            <pc:docMk/>
            <pc:sldMasterMk cId="792883523" sldId="2147483648"/>
            <pc:sldLayoutMk cId="2394391421" sldId="2147483659"/>
          </pc:sldLayoutMkLst>
        </pc:sldLayoutChg>
        <pc:sldLayoutChg chg="del">
          <pc:chgData name="Rader, Nathan" userId="7244b1dd-4610-4b97-aeb0-d62ce9ae169d" providerId="ADAL" clId="{0DD16920-A2DB-7442-8ADF-03B48CD20D53}" dt="2022-02-11T14:18:08.197" v="7" actId="2696"/>
          <pc:sldLayoutMkLst>
            <pc:docMk/>
            <pc:sldMasterMk cId="792883523" sldId="2147483648"/>
            <pc:sldLayoutMk cId="3273949510" sldId="2147483660"/>
          </pc:sldLayoutMkLst>
        </pc:sldLayoutChg>
        <pc:sldLayoutChg chg="del">
          <pc:chgData name="Rader, Nathan" userId="7244b1dd-4610-4b97-aeb0-d62ce9ae169d" providerId="ADAL" clId="{0DD16920-A2DB-7442-8ADF-03B48CD20D53}" dt="2022-02-11T14:18:06.513" v="6" actId="2696"/>
          <pc:sldLayoutMkLst>
            <pc:docMk/>
            <pc:sldMasterMk cId="792883523" sldId="2147483648"/>
            <pc:sldLayoutMk cId="2923560172" sldId="2147483661"/>
          </pc:sldLayoutMkLst>
        </pc:sldLayoutChg>
        <pc:sldLayoutChg chg="del">
          <pc:chgData name="Rader, Nathan" userId="7244b1dd-4610-4b97-aeb0-d62ce9ae169d" providerId="ADAL" clId="{0DD16920-A2DB-7442-8ADF-03B48CD20D53}" dt="2022-02-11T14:18:00.462" v="5" actId="2696"/>
          <pc:sldLayoutMkLst>
            <pc:docMk/>
            <pc:sldMasterMk cId="792883523" sldId="2147483648"/>
            <pc:sldLayoutMk cId="47689872" sldId="2147483663"/>
          </pc:sldLayoutMkLst>
        </pc:sldLayoutChg>
        <pc:sldLayoutChg chg="del">
          <pc:chgData name="Rader, Nathan" userId="7244b1dd-4610-4b97-aeb0-d62ce9ae169d" providerId="ADAL" clId="{0DD16920-A2DB-7442-8ADF-03B48CD20D53}" dt="2022-02-11T14:17:58.666" v="3" actId="2696"/>
          <pc:sldLayoutMkLst>
            <pc:docMk/>
            <pc:sldMasterMk cId="792883523" sldId="2147483648"/>
            <pc:sldLayoutMk cId="2884250309" sldId="2147483664"/>
          </pc:sldLayoutMkLst>
        </pc:sldLayoutChg>
        <pc:sldLayoutChg chg="del">
          <pc:chgData name="Rader, Nathan" userId="7244b1dd-4610-4b97-aeb0-d62ce9ae169d" providerId="ADAL" clId="{0DD16920-A2DB-7442-8ADF-03B48CD20D53}" dt="2022-02-11T14:17:57.797" v="2" actId="2696"/>
          <pc:sldLayoutMkLst>
            <pc:docMk/>
            <pc:sldMasterMk cId="792883523" sldId="2147483648"/>
            <pc:sldLayoutMk cId="1287174251" sldId="2147483665"/>
          </pc:sldLayoutMkLst>
        </pc:sldLayoutChg>
        <pc:sldLayoutChg chg="del">
          <pc:chgData name="Rader, Nathan" userId="7244b1dd-4610-4b97-aeb0-d62ce9ae169d" providerId="ADAL" clId="{0DD16920-A2DB-7442-8ADF-03B48CD20D53}" dt="2022-02-11T14:17:56.474" v="1" actId="2696"/>
          <pc:sldLayoutMkLst>
            <pc:docMk/>
            <pc:sldMasterMk cId="792883523" sldId="2147483648"/>
            <pc:sldLayoutMk cId="1378677934" sldId="2147483666"/>
          </pc:sldLayoutMkLst>
        </pc:sldLayoutChg>
        <pc:sldLayoutChg chg="del">
          <pc:chgData name="Rader, Nathan" userId="7244b1dd-4610-4b97-aeb0-d62ce9ae169d" providerId="ADAL" clId="{0DD16920-A2DB-7442-8ADF-03B48CD20D53}" dt="2022-02-11T14:17:55.123" v="0" actId="2696"/>
          <pc:sldLayoutMkLst>
            <pc:docMk/>
            <pc:sldMasterMk cId="792883523" sldId="2147483648"/>
            <pc:sldLayoutMk cId="891223727" sldId="21474836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3" y="0"/>
            <a:ext cx="3078426" cy="511731"/>
          </a:xfrm>
          <a:prstGeom prst="rect">
            <a:avLst/>
          </a:prstGeom>
        </p:spPr>
        <p:txBody>
          <a:bodyPr vert="horz" lIns="94849" tIns="47424" rIns="94849" bIns="47424" rtlCol="0"/>
          <a:lstStyle>
            <a:lvl1pPr algn="l">
              <a:defRPr sz="1200"/>
            </a:lvl1pPr>
          </a:lstStyle>
          <a:p>
            <a:endParaRPr lang="de-DE"/>
          </a:p>
        </p:txBody>
      </p:sp>
      <p:sp>
        <p:nvSpPr>
          <p:cNvPr id="3" name="Datumsplatzhalter 2"/>
          <p:cNvSpPr>
            <a:spLocks noGrp="1"/>
          </p:cNvSpPr>
          <p:nvPr>
            <p:ph type="dt" idx="1"/>
          </p:nvPr>
        </p:nvSpPr>
        <p:spPr>
          <a:xfrm>
            <a:off x="4023994" y="0"/>
            <a:ext cx="3078426" cy="511731"/>
          </a:xfrm>
          <a:prstGeom prst="rect">
            <a:avLst/>
          </a:prstGeom>
        </p:spPr>
        <p:txBody>
          <a:bodyPr vert="horz" lIns="94849" tIns="47424" rIns="94849" bIns="47424" rtlCol="0"/>
          <a:lstStyle>
            <a:lvl1pPr algn="r">
              <a:defRPr sz="1200"/>
            </a:lvl1pPr>
          </a:lstStyle>
          <a:p>
            <a:fld id="{9847C1C0-7CF7-4E43-8415-72BC7E37BCB3}" type="datetimeFigureOut">
              <a:rPr lang="de-DE" smtClean="0"/>
              <a:pPr/>
              <a:t>10.05.2022</a:t>
            </a:fld>
            <a:endParaRPr lang="de-DE"/>
          </a:p>
        </p:txBody>
      </p:sp>
      <p:sp>
        <p:nvSpPr>
          <p:cNvPr id="4" name="Folienbildplatzhalter 3"/>
          <p:cNvSpPr>
            <a:spLocks noGrp="1" noRot="1" noChangeAspect="1"/>
          </p:cNvSpPr>
          <p:nvPr>
            <p:ph type="sldImg" idx="2"/>
          </p:nvPr>
        </p:nvSpPr>
        <p:spPr>
          <a:xfrm>
            <a:off x="2222500" y="766763"/>
            <a:ext cx="2659063" cy="3838575"/>
          </a:xfrm>
          <a:prstGeom prst="rect">
            <a:avLst/>
          </a:prstGeom>
          <a:noFill/>
          <a:ln w="12700">
            <a:solidFill>
              <a:prstClr val="black"/>
            </a:solidFill>
          </a:ln>
        </p:spPr>
        <p:txBody>
          <a:bodyPr vert="horz" lIns="94849" tIns="47424" rIns="94849" bIns="47424"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4849" tIns="47424" rIns="94849" bIns="474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3" y="9721107"/>
            <a:ext cx="3078426" cy="511731"/>
          </a:xfrm>
          <a:prstGeom prst="rect">
            <a:avLst/>
          </a:prstGeom>
        </p:spPr>
        <p:txBody>
          <a:bodyPr vert="horz" lIns="94849" tIns="47424" rIns="94849" bIns="47424" rtlCol="0" anchor="b"/>
          <a:lstStyle>
            <a:lvl1pPr algn="l">
              <a:defRPr sz="1200"/>
            </a:lvl1pPr>
          </a:lstStyle>
          <a:p>
            <a:endParaRPr lang="de-DE"/>
          </a:p>
        </p:txBody>
      </p:sp>
      <p:sp>
        <p:nvSpPr>
          <p:cNvPr id="7" name="Foliennummernplatzhalter 6"/>
          <p:cNvSpPr>
            <a:spLocks noGrp="1"/>
          </p:cNvSpPr>
          <p:nvPr>
            <p:ph type="sldNum" sz="quarter" idx="5"/>
          </p:nvPr>
        </p:nvSpPr>
        <p:spPr>
          <a:xfrm>
            <a:off x="4023994" y="9721107"/>
            <a:ext cx="3078426" cy="511731"/>
          </a:xfrm>
          <a:prstGeom prst="rect">
            <a:avLst/>
          </a:prstGeom>
        </p:spPr>
        <p:txBody>
          <a:bodyPr vert="horz" lIns="94849" tIns="47424" rIns="94849" bIns="47424"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222500" y="766763"/>
            <a:ext cx="2659063" cy="3838575"/>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3613988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hemeOverride" Target="../theme/themeOverride1.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07A8A"/>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0"/>
                        <a:ext cx="945" cy="2424"/>
                      </a:xfrm>
                      <a:prstGeom prst="rect">
                        <a:avLst/>
                      </a:prstGeom>
                    </p:spPr>
                  </p:pic>
                </p:oleObj>
              </mc:Fallback>
            </mc:AlternateContent>
          </a:graphicData>
        </a:graphic>
      </p:graphicFrame>
      <p:sp>
        <p:nvSpPr>
          <p:cNvPr id="9" name="Textfeld 8"/>
          <p:cNvSpPr txBox="1"/>
          <p:nvPr userDrawn="1"/>
        </p:nvSpPr>
        <p:spPr>
          <a:xfrm>
            <a:off x="2975882" y="9277707"/>
            <a:ext cx="961345" cy="400110"/>
          </a:xfrm>
          <a:prstGeom prst="rect">
            <a:avLst/>
          </a:prstGeom>
          <a:noFill/>
        </p:spPr>
        <p:txBody>
          <a:bodyPr wrap="square" lIns="0" tIns="0" rIns="0" bIns="0" rtlCol="0">
            <a:noAutofit/>
          </a:bodyPr>
          <a:lstStyle/>
          <a:p>
            <a:endParaRPr lang="de-DE" sz="2750"/>
          </a:p>
        </p:txBody>
      </p:sp>
      <p:sp>
        <p:nvSpPr>
          <p:cNvPr id="4" name="Textplatzhalter 3"/>
          <p:cNvSpPr>
            <a:spLocks noGrp="1"/>
          </p:cNvSpPr>
          <p:nvPr>
            <p:ph type="body" sz="quarter" idx="12" hasCustomPrompt="1"/>
          </p:nvPr>
        </p:nvSpPr>
        <p:spPr>
          <a:xfrm>
            <a:off x="171419" y="2458117"/>
            <a:ext cx="6514611" cy="3387472"/>
          </a:xfrm>
          <a:prstGeom prst="rect">
            <a:avLst/>
          </a:prstGeom>
        </p:spPr>
        <p:txBody>
          <a:bodyPr>
            <a:noAutofit/>
          </a:bodyPr>
          <a:lstStyle>
            <a:lvl1pPr>
              <a:lnSpc>
                <a:spcPct val="104000"/>
              </a:lnSpc>
              <a:spcBef>
                <a:spcPts val="0"/>
              </a:spcBef>
              <a:defRPr sz="6721" b="0" baseline="0">
                <a:solidFill>
                  <a:schemeClr val="bg1"/>
                </a:solidFill>
                <a:latin typeface="FlexoSoft Medium" panose="02000000000000000000" pitchFamily="2" charset="0"/>
                <a:ea typeface="Typold Book" panose="020B0004030204060B03" pitchFamily="34" charset="0"/>
              </a:defRPr>
            </a:lvl1pPr>
          </a:lstStyle>
          <a:p>
            <a:pPr lvl="0"/>
            <a:r>
              <a:rPr lang="de-DE" err="1"/>
              <a:t>Heading</a:t>
            </a:r>
            <a:r>
              <a:rPr lang="de-DE"/>
              <a:t> Flexo Soft Medium</a:t>
            </a:r>
            <a:br>
              <a:rPr lang="de-DE"/>
            </a:br>
            <a:r>
              <a:rPr lang="de-DE"/>
              <a:t>Maximum 3 </a:t>
            </a:r>
            <a:r>
              <a:rPr lang="de-DE" err="1"/>
              <a:t>lines</a:t>
            </a:r>
            <a:br>
              <a:rPr lang="de-DE"/>
            </a:br>
            <a:r>
              <a:rPr lang="de-DE"/>
              <a:t>44 </a:t>
            </a:r>
            <a:r>
              <a:rPr lang="de-DE" err="1"/>
              <a:t>pt</a:t>
            </a:r>
            <a:endParaRPr lang="de-DE"/>
          </a:p>
        </p:txBody>
      </p:sp>
      <p:sp>
        <p:nvSpPr>
          <p:cNvPr id="6" name="Textplatzhalter 5"/>
          <p:cNvSpPr>
            <a:spLocks noGrp="1"/>
          </p:cNvSpPr>
          <p:nvPr>
            <p:ph type="body" sz="quarter" idx="13" hasCustomPrompt="1"/>
          </p:nvPr>
        </p:nvSpPr>
        <p:spPr>
          <a:xfrm>
            <a:off x="171419" y="6505490"/>
            <a:ext cx="6514611" cy="946541"/>
          </a:xfrm>
          <a:prstGeom prst="rect">
            <a:avLst/>
          </a:prstGeom>
        </p:spPr>
        <p:txBody>
          <a:bodyPr wrap="square">
            <a:spAutoFit/>
          </a:bodyPr>
          <a:lstStyle>
            <a:lvl1pPr>
              <a:spcBef>
                <a:spcPts val="0"/>
              </a:spcBef>
              <a:defRPr sz="3055" b="0" baseline="0">
                <a:solidFill>
                  <a:schemeClr val="bg1"/>
                </a:solidFill>
                <a:latin typeface="FlexoSoft Medium" panose="02000000000000000000" pitchFamily="2" charset="0"/>
                <a:ea typeface="Typold Book" panose="020B0004030204060B03" pitchFamily="34" charset="0"/>
              </a:defRPr>
            </a:lvl1pPr>
            <a:lvl5pPr>
              <a:defRPr/>
            </a:lvl5pPr>
          </a:lstStyle>
          <a:p>
            <a:pPr lvl="0"/>
            <a:r>
              <a:rPr lang="de-DE" err="1"/>
              <a:t>Subheading</a:t>
            </a:r>
            <a:r>
              <a:rPr lang="de-DE"/>
              <a:t> Flexo Soft Medium, 20 </a:t>
            </a:r>
            <a:r>
              <a:rPr lang="de-DE" err="1"/>
              <a:t>pt</a:t>
            </a:r>
            <a:endParaRPr lang="de-DE"/>
          </a:p>
        </p:txBody>
      </p:sp>
      <p:grpSp>
        <p:nvGrpSpPr>
          <p:cNvPr id="147" name="Gruppieren 146"/>
          <p:cNvGrpSpPr/>
          <p:nvPr userDrawn="1"/>
        </p:nvGrpSpPr>
        <p:grpSpPr>
          <a:xfrm>
            <a:off x="-207478"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29747221"/>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945" y="2430"/>
                        <a:ext cx="945" cy="2424"/>
                      </a:xfrm>
                      <a:prstGeom prst="rect">
                        <a:avLst/>
                      </a:prstGeom>
                    </p:spPr>
                  </p:pic>
                </p:oleObj>
              </mc:Fallback>
            </mc:AlternateContent>
          </a:graphicData>
        </a:graphic>
      </p:graphicFrame>
      <p:sp>
        <p:nvSpPr>
          <p:cNvPr id="19" name="Titelplatzhalter 1">
            <a:extLst>
              <a:ext uri="{FF2B5EF4-FFF2-40B4-BE49-F238E27FC236}">
                <a16:creationId xmlns:a16="http://schemas.microsoft.com/office/drawing/2014/main" id="{0F872612-C098-46A7-B992-BDA843ECC1EF}"/>
              </a:ext>
            </a:extLst>
          </p:cNvPr>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21" name="Textplatzhalter 2">
            <a:extLst>
              <a:ext uri="{FF2B5EF4-FFF2-40B4-BE49-F238E27FC236}">
                <a16:creationId xmlns:a16="http://schemas.microsoft.com/office/drawing/2014/main" id="{DFFDA173-07E4-4F86-BA96-2030BDBB80DA}"/>
              </a:ext>
            </a:extLst>
          </p:cNvPr>
          <p:cNvSpPr>
            <a:spLocks noGrp="1"/>
          </p:cNvSpPr>
          <p:nvPr>
            <p:ph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6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1411000655"/>
              </p:ext>
            </p:extLst>
          </p:nvPr>
        </p:nvGraphicFramePr>
        <p:xfrm>
          <a:off x="945" y="2430"/>
          <a:ext cx="945" cy="2424"/>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945" y="2430"/>
                        <a:ext cx="945" cy="2424"/>
                      </a:xfrm>
                      <a:prstGeom prst="rect">
                        <a:avLst/>
                      </a:prstGeom>
                    </p:spPr>
                  </p:pic>
                </p:oleObj>
              </mc:Fallback>
            </mc:AlternateContent>
          </a:graphicData>
        </a:graphic>
      </p:graphicFrame>
      <p:sp>
        <p:nvSpPr>
          <p:cNvPr id="2" name="Titelplatzhalter 1"/>
          <p:cNvSpPr>
            <a:spLocks noGrp="1"/>
          </p:cNvSpPr>
          <p:nvPr>
            <p:ph type="title"/>
          </p:nvPr>
        </p:nvSpPr>
        <p:spPr>
          <a:xfrm>
            <a:off x="171969" y="392622"/>
            <a:ext cx="6514061" cy="1198379"/>
          </a:xfrm>
          <a:prstGeom prst="rect">
            <a:avLst/>
          </a:prstGeom>
        </p:spPr>
        <p:txBody>
          <a:bodyPr vert="horz" wrap="square" lIns="0" tIns="0" rIns="0" bIns="0" rtlCol="0" anchor="t" anchorCtr="0">
            <a:noAutofit/>
          </a:bodyPr>
          <a:lstStyle/>
          <a:p>
            <a:r>
              <a:rPr lang="de-DE"/>
              <a:t>Action Title</a:t>
            </a:r>
            <a:br>
              <a:rPr lang="de-DE"/>
            </a:br>
            <a:r>
              <a:rPr lang="de-DE"/>
              <a:t>Flexo Soft </a:t>
            </a:r>
            <a:r>
              <a:rPr lang="de-DE" err="1"/>
              <a:t>Bold</a:t>
            </a:r>
            <a:r>
              <a:rPr lang="de-DE"/>
              <a:t>, 28 </a:t>
            </a:r>
            <a:r>
              <a:rPr lang="de-DE" err="1"/>
              <a:t>pt</a:t>
            </a:r>
            <a:endParaRPr lang="de-DE"/>
          </a:p>
        </p:txBody>
      </p:sp>
      <p:sp>
        <p:nvSpPr>
          <p:cNvPr id="3" name="Textplatzhalter 2"/>
          <p:cNvSpPr>
            <a:spLocks noGrp="1"/>
          </p:cNvSpPr>
          <p:nvPr>
            <p:ph type="body" idx="1"/>
          </p:nvPr>
        </p:nvSpPr>
        <p:spPr>
          <a:xfrm>
            <a:off x="171970" y="2067969"/>
            <a:ext cx="6514611" cy="6846220"/>
          </a:xfrm>
          <a:prstGeom prst="rect">
            <a:avLst/>
          </a:prstGeom>
        </p:spPr>
        <p:txBody>
          <a:bodyPr vert="horz" lIns="0" tIns="0" rIns="0" bIns="0" rtlCol="0">
            <a:noAutofit/>
          </a:bodyPr>
          <a:lstStyle/>
          <a:p>
            <a:pPr lvl="0"/>
            <a:r>
              <a:rPr lang="de-DE"/>
              <a:t>First Level</a:t>
            </a:r>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Eighth</a:t>
            </a:r>
            <a:r>
              <a:rPr lang="de-DE"/>
              <a:t> Level</a:t>
            </a:r>
          </a:p>
          <a:p>
            <a:pPr lvl="8"/>
            <a:r>
              <a:rPr lang="de-DE" err="1"/>
              <a:t>Ninth</a:t>
            </a:r>
            <a:r>
              <a:rPr lang="de-DE"/>
              <a:t> Level</a:t>
            </a:r>
          </a:p>
        </p:txBody>
      </p:sp>
      <p:sp>
        <p:nvSpPr>
          <p:cNvPr id="77" name="Textfeld 76"/>
          <p:cNvSpPr txBox="1"/>
          <p:nvPr userDrawn="1"/>
        </p:nvSpPr>
        <p:spPr>
          <a:xfrm>
            <a:off x="3185093" y="9393888"/>
            <a:ext cx="488545" cy="269458"/>
          </a:xfrm>
          <a:prstGeom prst="rect">
            <a:avLst/>
          </a:prstGeom>
          <a:noFill/>
        </p:spPr>
        <p:txBody>
          <a:bodyPr wrap="square" lIns="0" tIns="0" rIns="0" bIns="0" rtlCol="0" anchor="b">
            <a:noAutofit/>
          </a:bodyPr>
          <a:lstStyle/>
          <a:p>
            <a:pPr algn="ctr"/>
            <a:fld id="{FAAB48A4-D341-4AE9-8566-EA7878570C6A}" type="slidenum">
              <a:rPr lang="de-DE" sz="1375" smtClean="0">
                <a:solidFill>
                  <a:srgbClr val="4B4B4B"/>
                </a:solidFill>
                <a:latin typeface="FlexoSoft" panose="02000000000000000000" pitchFamily="2" charset="0"/>
                <a:ea typeface="Typold Book" panose="020B0004030204060B03" pitchFamily="34" charset="0"/>
              </a:rPr>
              <a:t>‹Nr.›</a:t>
            </a:fld>
            <a:endParaRPr lang="en-US" sz="1375">
              <a:solidFill>
                <a:srgbClr val="4B4B4B"/>
              </a:solidFill>
              <a:latin typeface="FlexoSoft" panose="02000000000000000000" pitchFamily="2" charset="0"/>
              <a:ea typeface="Typold Book" panose="020B0004030204060B03" pitchFamily="34" charset="0"/>
            </a:endParaRPr>
          </a:p>
        </p:txBody>
      </p:sp>
      <p:grpSp>
        <p:nvGrpSpPr>
          <p:cNvPr id="138" name="Gruppieren 137"/>
          <p:cNvGrpSpPr/>
          <p:nvPr userDrawn="1"/>
        </p:nvGrpSpPr>
        <p:grpSpPr>
          <a:xfrm>
            <a:off x="-207478"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2" r:id="rId3"/>
  </p:sldLayoutIdLst>
  <p:hf hdr="0" dt="0"/>
  <p:txStyles>
    <p:titleStyle>
      <a:lvl1pPr algn="l" defTabSz="1396746" rtl="0" eaLnBrk="1" latinLnBrk="0" hangingPunct="1">
        <a:lnSpc>
          <a:spcPct val="90000"/>
        </a:lnSpc>
        <a:spcBef>
          <a:spcPct val="0"/>
        </a:spcBef>
        <a:buNone/>
        <a:defRPr sz="427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698373" rtl="0" eaLnBrk="1" latinLnBrk="0" hangingPunct="1">
        <a:lnSpc>
          <a:spcPct val="104000"/>
        </a:lnSpc>
        <a:spcBef>
          <a:spcPts val="1833"/>
        </a:spcBef>
        <a:buFont typeface="Arial" panose="020B0604020202020204" pitchFamily="34" charset="0"/>
        <a:buNone/>
        <a:defRPr sz="1833" kern="1200">
          <a:solidFill>
            <a:srgbClr val="004750"/>
          </a:solidFill>
          <a:latin typeface="FlexoSoft" panose="02000000000000000000" pitchFamily="2" charset="0"/>
          <a:ea typeface="+mn-ea"/>
          <a:cs typeface="Calibri Light" panose="020F0302020204030204" pitchFamily="34" charset="0"/>
        </a:defRPr>
      </a:lvl1pPr>
      <a:lvl2pPr marL="27495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2pPr>
      <a:lvl3pPr marL="549900" indent="-274950" algn="l" defTabSz="670878"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3pPr>
      <a:lvl4pPr marL="857844"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4pPr>
      <a:lvl5pPr marL="1154790" indent="-274950" algn="l" defTabSz="698373" rtl="0" eaLnBrk="1" latinLnBrk="0" hangingPunct="1">
        <a:lnSpc>
          <a:spcPct val="104000"/>
        </a:lnSpc>
        <a:spcBef>
          <a:spcPts val="458"/>
        </a:spcBef>
        <a:buClr>
          <a:schemeClr val="tx1"/>
        </a:buClr>
        <a:buSzPct val="70000"/>
        <a:buFont typeface="Wingdings 2" panose="05020102010507070707" pitchFamily="18" charset="2"/>
        <a:buChar char="¡"/>
        <a:defRPr sz="1833" kern="1200" baseline="0">
          <a:solidFill>
            <a:srgbClr val="004750"/>
          </a:solidFill>
          <a:latin typeface="FlexoSoft" panose="02000000000000000000" pitchFamily="2" charset="0"/>
          <a:ea typeface="+mn-ea"/>
          <a:cs typeface="Calibri Light" panose="020F0302020204030204" pitchFamily="34" charset="0"/>
        </a:defRPr>
      </a:lvl5pPr>
      <a:lvl6pPr marL="142342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6pPr>
      <a:lvl7pPr marL="1665911"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7pPr>
      <a:lvl8pPr marL="1956900"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8pPr>
      <a:lvl9pPr marL="2252739" indent="-274015" algn="l" defTabSz="1396746" rtl="0" eaLnBrk="1" latinLnBrk="0" hangingPunct="1">
        <a:lnSpc>
          <a:spcPct val="104000"/>
        </a:lnSpc>
        <a:spcBef>
          <a:spcPts val="458"/>
        </a:spcBef>
        <a:buClr>
          <a:schemeClr val="tx1"/>
        </a:buClr>
        <a:buSzPct val="70000"/>
        <a:buFont typeface="Wingdings 2" pitchFamily="18" charset="2"/>
        <a:buChar char=""/>
        <a:defRPr sz="1833" kern="1200">
          <a:solidFill>
            <a:srgbClr val="004750"/>
          </a:solidFill>
          <a:latin typeface="FlexoSoft" panose="02000000000000000000" pitchFamily="2" charset="0"/>
          <a:ea typeface="+mn-ea"/>
          <a:cs typeface="Calibri Light" panose="020F0302020204030204" pitchFamily="34" charset="0"/>
        </a:defRPr>
      </a:lvl9pPr>
    </p:bodyStyle>
    <p:otherStyle>
      <a:defPPr>
        <a:defRPr lang="de-DE"/>
      </a:defPPr>
      <a:lvl1pPr marL="0" algn="l" defTabSz="1396746" rtl="0" eaLnBrk="1" latinLnBrk="0" hangingPunct="1">
        <a:defRPr sz="2750" kern="1200">
          <a:solidFill>
            <a:schemeClr val="tx1"/>
          </a:solidFill>
          <a:latin typeface="+mn-lt"/>
          <a:ea typeface="+mn-ea"/>
          <a:cs typeface="+mn-cs"/>
        </a:defRPr>
      </a:lvl1pPr>
      <a:lvl2pPr marL="698373" algn="l" defTabSz="1396746" rtl="0" eaLnBrk="1" latinLnBrk="0" hangingPunct="1">
        <a:defRPr sz="2750" kern="1200">
          <a:solidFill>
            <a:schemeClr val="tx1"/>
          </a:solidFill>
          <a:latin typeface="+mn-lt"/>
          <a:ea typeface="+mn-ea"/>
          <a:cs typeface="+mn-cs"/>
        </a:defRPr>
      </a:lvl2pPr>
      <a:lvl3pPr marL="1396746" algn="l" defTabSz="1396746" rtl="0" eaLnBrk="1" latinLnBrk="0" hangingPunct="1">
        <a:defRPr sz="2750" kern="1200">
          <a:solidFill>
            <a:schemeClr val="tx1"/>
          </a:solidFill>
          <a:latin typeface="+mn-lt"/>
          <a:ea typeface="+mn-ea"/>
          <a:cs typeface="+mn-cs"/>
        </a:defRPr>
      </a:lvl3pPr>
      <a:lvl4pPr marL="2095119" algn="l" defTabSz="1396746" rtl="0" eaLnBrk="1" latinLnBrk="0" hangingPunct="1">
        <a:defRPr sz="2750" kern="1200">
          <a:solidFill>
            <a:schemeClr val="tx1"/>
          </a:solidFill>
          <a:latin typeface="+mn-lt"/>
          <a:ea typeface="+mn-ea"/>
          <a:cs typeface="+mn-cs"/>
        </a:defRPr>
      </a:lvl4pPr>
      <a:lvl5pPr marL="2793492" algn="l" defTabSz="1396746" rtl="0" eaLnBrk="1" latinLnBrk="0" hangingPunct="1">
        <a:defRPr sz="2750" kern="1200">
          <a:solidFill>
            <a:schemeClr val="tx1"/>
          </a:solidFill>
          <a:latin typeface="+mn-lt"/>
          <a:ea typeface="+mn-ea"/>
          <a:cs typeface="+mn-cs"/>
        </a:defRPr>
      </a:lvl5pPr>
      <a:lvl6pPr marL="3491865" algn="l" defTabSz="1396746" rtl="0" eaLnBrk="1" latinLnBrk="0" hangingPunct="1">
        <a:defRPr sz="2750" kern="1200">
          <a:solidFill>
            <a:schemeClr val="tx1"/>
          </a:solidFill>
          <a:latin typeface="+mn-lt"/>
          <a:ea typeface="+mn-ea"/>
          <a:cs typeface="+mn-cs"/>
        </a:defRPr>
      </a:lvl6pPr>
      <a:lvl7pPr marL="4190238" algn="l" defTabSz="1396746" rtl="0" eaLnBrk="1" latinLnBrk="0" hangingPunct="1">
        <a:defRPr sz="2750" kern="1200">
          <a:solidFill>
            <a:schemeClr val="tx1"/>
          </a:solidFill>
          <a:latin typeface="+mn-lt"/>
          <a:ea typeface="+mn-ea"/>
          <a:cs typeface="+mn-cs"/>
        </a:defRPr>
      </a:lvl7pPr>
      <a:lvl8pPr marL="4888611" algn="l" defTabSz="1396746" rtl="0" eaLnBrk="1" latinLnBrk="0" hangingPunct="1">
        <a:defRPr sz="2750" kern="1200">
          <a:solidFill>
            <a:schemeClr val="tx1"/>
          </a:solidFill>
          <a:latin typeface="+mn-lt"/>
          <a:ea typeface="+mn-ea"/>
          <a:cs typeface="+mn-cs"/>
        </a:defRPr>
      </a:lvl8pPr>
      <a:lvl9pPr marL="5586984" algn="l" defTabSz="1396746" rtl="0" eaLnBrk="1" latinLnBrk="0" hangingPunct="1">
        <a:defRPr sz="27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gif"/><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notesSlide" Target="../notesSlides/notesSlide1.xml"/><Relationship Id="rId21" Type="http://schemas.openxmlformats.org/officeDocument/2006/relationships/image" Target="../media/image18.png"/><Relationship Id="rId7" Type="http://schemas.openxmlformats.org/officeDocument/2006/relationships/image" Target="../media/image2.emf"/><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tags" Target="../tags/tag6.xml"/><Relationship Id="rId6" Type="http://schemas.openxmlformats.org/officeDocument/2006/relationships/oleObject" Target="../embeddings/oleObject4.bin"/><Relationship Id="rId11" Type="http://schemas.openxmlformats.org/officeDocument/2006/relationships/image" Target="../media/image8.pn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3.jpe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Grafik 14" descr="Ein Bild, das dunkel enthält.&#10;&#10;Automatisch generierte Beschreibung">
            <a:extLst>
              <a:ext uri="{FF2B5EF4-FFF2-40B4-BE49-F238E27FC236}">
                <a16:creationId xmlns:a16="http://schemas.microsoft.com/office/drawing/2014/main" id="{36ED363F-89DC-418F-A550-D8C93BCC06D6}"/>
              </a:ext>
            </a:extLst>
          </p:cNvPr>
          <p:cNvPicPr>
            <a:picLocks noChangeAspect="1"/>
          </p:cNvPicPr>
          <p:nvPr/>
        </p:nvPicPr>
        <p:blipFill>
          <a:blip r:embed="rId4"/>
          <a:stretch>
            <a:fillRect/>
          </a:stretch>
        </p:blipFill>
        <p:spPr>
          <a:xfrm>
            <a:off x="766701" y="1888642"/>
            <a:ext cx="8579962" cy="6434972"/>
          </a:xfrm>
          <a:prstGeom prst="rect">
            <a:avLst/>
          </a:prstGeom>
        </p:spPr>
      </p:pic>
      <p:sp>
        <p:nvSpPr>
          <p:cNvPr id="14" name="Teilkreis 13">
            <a:extLst>
              <a:ext uri="{FF2B5EF4-FFF2-40B4-BE49-F238E27FC236}">
                <a16:creationId xmlns:a16="http://schemas.microsoft.com/office/drawing/2014/main" id="{C77DB04D-680F-4792-8C55-C3EDD8FE3DE3}"/>
              </a:ext>
            </a:extLst>
          </p:cNvPr>
          <p:cNvSpPr/>
          <p:nvPr/>
        </p:nvSpPr>
        <p:spPr>
          <a:xfrm>
            <a:off x="-6915151" y="-2666526"/>
            <a:ext cx="13773151" cy="5289131"/>
          </a:xfrm>
          <a:prstGeom prst="pie">
            <a:avLst>
              <a:gd name="adj1" fmla="val 21533821"/>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fik 11" descr="Ein Bild, das Text, Schild, Geschirr enthält.&#10;&#10;Automatisch generierte Beschreibung">
            <a:extLst>
              <a:ext uri="{FF2B5EF4-FFF2-40B4-BE49-F238E27FC236}">
                <a16:creationId xmlns:a16="http://schemas.microsoft.com/office/drawing/2014/main" id="{88409D5E-A1A0-477A-A82A-0AF69C898AE9}"/>
              </a:ext>
            </a:extLst>
          </p:cNvPr>
          <p:cNvPicPr>
            <a:picLocks noChangeAspect="1"/>
          </p:cNvPicPr>
          <p:nvPr/>
        </p:nvPicPr>
        <p:blipFill>
          <a:blip r:embed="rId5"/>
          <a:stretch>
            <a:fillRect/>
          </a:stretch>
        </p:blipFill>
        <p:spPr>
          <a:xfrm>
            <a:off x="4655812" y="228753"/>
            <a:ext cx="1757162" cy="688222"/>
          </a:xfrm>
          <a:prstGeom prst="rect">
            <a:avLst/>
          </a:prstGeom>
        </p:spPr>
      </p:pic>
      <p:graphicFrame>
        <p:nvGraphicFramePr>
          <p:cNvPr id="9" name="Objekt 8" hidden="1"/>
          <p:cNvGraphicFramePr>
            <a:graphicFrameLocks noChangeAspect="1"/>
          </p:cNvGraphicFramePr>
          <p:nvPr>
            <p:custDataLst>
              <p:tags r:id="rId1"/>
            </p:custDataLst>
          </p:nvPr>
        </p:nvGraphicFramePr>
        <p:xfrm>
          <a:off x="-5368784" y="2429"/>
          <a:ext cx="2424" cy="2424"/>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9" name="Objekt 8" hidden="1"/>
                      <p:cNvPicPr/>
                      <p:nvPr/>
                    </p:nvPicPr>
                    <p:blipFill>
                      <a:blip r:embed="rId7"/>
                      <a:stretch>
                        <a:fillRect/>
                      </a:stretch>
                    </p:blipFill>
                    <p:spPr>
                      <a:xfrm>
                        <a:off x="-5368784" y="2429"/>
                        <a:ext cx="2424" cy="2424"/>
                      </a:xfrm>
                      <a:prstGeom prst="rect">
                        <a:avLst/>
                      </a:prstGeom>
                    </p:spPr>
                  </p:pic>
                </p:oleObj>
              </mc:Fallback>
            </mc:AlternateContent>
          </a:graphicData>
        </a:graphic>
      </p:graphicFrame>
      <p:sp>
        <p:nvSpPr>
          <p:cNvPr id="16" name="Textfeld 15">
            <a:extLst>
              <a:ext uri="{FF2B5EF4-FFF2-40B4-BE49-F238E27FC236}">
                <a16:creationId xmlns:a16="http://schemas.microsoft.com/office/drawing/2014/main" id="{07781526-2C35-4E7F-A631-E96D17F67820}"/>
              </a:ext>
            </a:extLst>
          </p:cNvPr>
          <p:cNvSpPr txBox="1"/>
          <p:nvPr/>
        </p:nvSpPr>
        <p:spPr>
          <a:xfrm>
            <a:off x="319618" y="892446"/>
            <a:ext cx="4584434" cy="1384995"/>
          </a:xfrm>
          <a:prstGeom prst="rect">
            <a:avLst/>
          </a:prstGeom>
          <a:noFill/>
        </p:spPr>
        <p:txBody>
          <a:bodyPr wrap="square" rtlCol="0">
            <a:spAutoFit/>
          </a:bodyPr>
          <a:lstStyle/>
          <a:p>
            <a:r>
              <a:rPr lang="de-DE" sz="2800" b="1" err="1">
                <a:latin typeface="FlexoSoft DemiBold" panose="02000000000000000000" pitchFamily="2" charset="0"/>
              </a:rPr>
              <a:t>Enable</a:t>
            </a:r>
            <a:r>
              <a:rPr lang="de-DE" sz="2800" b="1">
                <a:latin typeface="FlexoSoft DemiBold" panose="02000000000000000000" pitchFamily="2" charset="0"/>
              </a:rPr>
              <a:t> </a:t>
            </a:r>
            <a:r>
              <a:rPr lang="de-DE" sz="2800" b="1" err="1">
                <a:latin typeface="FlexoSoft DemiBold" panose="02000000000000000000" pitchFamily="2" charset="0"/>
              </a:rPr>
              <a:t>seamless</a:t>
            </a:r>
            <a:r>
              <a:rPr lang="de-DE" sz="2800" b="1">
                <a:latin typeface="FlexoSoft DemiBold" panose="02000000000000000000" pitchFamily="2" charset="0"/>
              </a:rPr>
              <a:t> </a:t>
            </a:r>
            <a:r>
              <a:rPr lang="de-DE" sz="2800" b="1" err="1">
                <a:latin typeface="FlexoSoft DemiBold" panose="02000000000000000000" pitchFamily="2" charset="0"/>
              </a:rPr>
              <a:t>access</a:t>
            </a:r>
            <a:r>
              <a:rPr lang="de-DE" sz="2800" b="1">
                <a:latin typeface="FlexoSoft DemiBold" panose="02000000000000000000" pitchFamily="2" charset="0"/>
              </a:rPr>
              <a:t> </a:t>
            </a:r>
            <a:r>
              <a:rPr lang="de-DE" sz="2800" b="1" err="1">
                <a:latin typeface="FlexoSoft DemiBold" panose="02000000000000000000" pitchFamily="2" charset="0"/>
              </a:rPr>
              <a:t>to</a:t>
            </a:r>
            <a:r>
              <a:rPr lang="de-DE" sz="2800" b="1">
                <a:latin typeface="FlexoSoft DemiBold" panose="02000000000000000000" pitchFamily="2" charset="0"/>
              </a:rPr>
              <a:t> </a:t>
            </a:r>
          </a:p>
          <a:p>
            <a:r>
              <a:rPr lang="de-DE" sz="2800" b="1">
                <a:latin typeface="FlexoSoft DemiBold" panose="02000000000000000000" pitchFamily="2" charset="0"/>
              </a:rPr>
              <a:t>4G/5G network </a:t>
            </a:r>
            <a:r>
              <a:rPr lang="de-DE" sz="2800" b="1" err="1">
                <a:latin typeface="FlexoSoft DemiBold" panose="02000000000000000000" pitchFamily="2" charset="0"/>
              </a:rPr>
              <a:t>capabilities</a:t>
            </a:r>
            <a:endParaRPr lang="de-DE" sz="2800" b="1">
              <a:latin typeface="FlexoSoft DemiBold" panose="02000000000000000000" pitchFamily="2" charset="0"/>
            </a:endParaRPr>
          </a:p>
        </p:txBody>
      </p:sp>
      <p:sp>
        <p:nvSpPr>
          <p:cNvPr id="17" name="Textfeld 16">
            <a:extLst>
              <a:ext uri="{FF2B5EF4-FFF2-40B4-BE49-F238E27FC236}">
                <a16:creationId xmlns:a16="http://schemas.microsoft.com/office/drawing/2014/main" id="{1D2D0A09-2A00-49BD-ABA0-ECC4222B0A25}"/>
              </a:ext>
            </a:extLst>
          </p:cNvPr>
          <p:cNvSpPr txBox="1"/>
          <p:nvPr/>
        </p:nvSpPr>
        <p:spPr>
          <a:xfrm>
            <a:off x="373710" y="2684620"/>
            <a:ext cx="6300044" cy="1077218"/>
          </a:xfrm>
          <a:prstGeom prst="rect">
            <a:avLst/>
          </a:prstGeom>
          <a:noFill/>
        </p:spPr>
        <p:txBody>
          <a:bodyPr wrap="square" rtlCol="0">
            <a:spAutoFit/>
          </a:bodyPr>
          <a:lstStyle/>
          <a:p>
            <a:pPr algn="ctr"/>
            <a:r>
              <a:rPr lang="en-US" sz="1600">
                <a:solidFill>
                  <a:schemeClr val="bg1"/>
                </a:solidFill>
                <a:latin typeface="FlexoSoft DemiBold" panose="02000000000000000000" pitchFamily="2" charset="0"/>
              </a:rPr>
              <a:t>4G/5G network capabilities exposed through APIs provide a large benefit for customers. By hiding telco complexity behind APIs and making the APIs available across telco networks and countries, CAMARA enables an easy and seamless access.</a:t>
            </a:r>
            <a:endParaRPr lang="de-DE" sz="1600">
              <a:solidFill>
                <a:schemeClr val="bg1"/>
              </a:solidFill>
              <a:latin typeface="FlexoSoft DemiBold" panose="02000000000000000000" pitchFamily="2" charset="0"/>
            </a:endParaRPr>
          </a:p>
        </p:txBody>
      </p:sp>
      <p:sp>
        <p:nvSpPr>
          <p:cNvPr id="43" name="Teilkreis 42">
            <a:extLst>
              <a:ext uri="{FF2B5EF4-FFF2-40B4-BE49-F238E27FC236}">
                <a16:creationId xmlns:a16="http://schemas.microsoft.com/office/drawing/2014/main" id="{BDFB9A18-73B4-4CCA-B372-37EFB554C165}"/>
              </a:ext>
            </a:extLst>
          </p:cNvPr>
          <p:cNvSpPr/>
          <p:nvPr/>
        </p:nvSpPr>
        <p:spPr>
          <a:xfrm rot="10800000">
            <a:off x="-7239000" y="3716486"/>
            <a:ext cx="28746450" cy="12399809"/>
          </a:xfrm>
          <a:prstGeom prst="pie">
            <a:avLst>
              <a:gd name="adj1" fmla="val 21190306"/>
              <a:gd name="adj2" fmla="val 5412176"/>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Picture 1">
            <a:extLst>
              <a:ext uri="{FF2B5EF4-FFF2-40B4-BE49-F238E27FC236}">
                <a16:creationId xmlns:a16="http://schemas.microsoft.com/office/drawing/2014/main" id="{61C595F0-9A4D-48E4-B3A2-6653BB86E2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08709" y="8108678"/>
            <a:ext cx="519443" cy="519443"/>
          </a:xfrm>
          <a:prstGeom prst="rect">
            <a:avLst/>
          </a:prstGeom>
        </p:spPr>
      </p:pic>
      <p:pic>
        <p:nvPicPr>
          <p:cNvPr id="31" name="Grafik 30">
            <a:extLst>
              <a:ext uri="{FF2B5EF4-FFF2-40B4-BE49-F238E27FC236}">
                <a16:creationId xmlns:a16="http://schemas.microsoft.com/office/drawing/2014/main" id="{D14A0942-DB49-46E4-A71B-792A5725144A}"/>
              </a:ext>
            </a:extLst>
          </p:cNvPr>
          <p:cNvPicPr>
            <a:picLocks noChangeAspect="1"/>
          </p:cNvPicPr>
          <p:nvPr/>
        </p:nvPicPr>
        <p:blipFill>
          <a:blip r:embed="rId9"/>
          <a:stretch>
            <a:fillRect/>
          </a:stretch>
        </p:blipFill>
        <p:spPr>
          <a:xfrm>
            <a:off x="450679" y="9182251"/>
            <a:ext cx="791979" cy="791979"/>
          </a:xfrm>
          <a:prstGeom prst="rect">
            <a:avLst/>
          </a:prstGeom>
        </p:spPr>
      </p:pic>
      <p:pic>
        <p:nvPicPr>
          <p:cNvPr id="32" name="Grafik 31">
            <a:extLst>
              <a:ext uri="{FF2B5EF4-FFF2-40B4-BE49-F238E27FC236}">
                <a16:creationId xmlns:a16="http://schemas.microsoft.com/office/drawing/2014/main" id="{16A901F4-0D14-4D96-B942-5CC14F12C906}"/>
              </a:ext>
            </a:extLst>
          </p:cNvPr>
          <p:cNvPicPr>
            <a:picLocks noChangeAspect="1"/>
          </p:cNvPicPr>
          <p:nvPr/>
        </p:nvPicPr>
        <p:blipFill>
          <a:blip r:embed="rId10"/>
          <a:stretch>
            <a:fillRect/>
          </a:stretch>
        </p:blipFill>
        <p:spPr>
          <a:xfrm>
            <a:off x="3040305" y="7595720"/>
            <a:ext cx="649114" cy="649114"/>
          </a:xfrm>
          <a:prstGeom prst="rect">
            <a:avLst/>
          </a:prstGeom>
        </p:spPr>
      </p:pic>
      <p:pic>
        <p:nvPicPr>
          <p:cNvPr id="35" name="Grafik 34">
            <a:extLst>
              <a:ext uri="{FF2B5EF4-FFF2-40B4-BE49-F238E27FC236}">
                <a16:creationId xmlns:a16="http://schemas.microsoft.com/office/drawing/2014/main" id="{85BC8D03-18D8-4D87-B992-FC738ED9FEFC}"/>
              </a:ext>
            </a:extLst>
          </p:cNvPr>
          <p:cNvPicPr>
            <a:picLocks noChangeAspect="1"/>
          </p:cNvPicPr>
          <p:nvPr/>
        </p:nvPicPr>
        <p:blipFill>
          <a:blip r:embed="rId11"/>
          <a:stretch>
            <a:fillRect/>
          </a:stretch>
        </p:blipFill>
        <p:spPr>
          <a:xfrm>
            <a:off x="4028371" y="8428515"/>
            <a:ext cx="1381671" cy="667808"/>
          </a:xfrm>
          <a:prstGeom prst="rect">
            <a:avLst/>
          </a:prstGeom>
        </p:spPr>
      </p:pic>
      <p:pic>
        <p:nvPicPr>
          <p:cNvPr id="36" name="Grafik 35">
            <a:extLst>
              <a:ext uri="{FF2B5EF4-FFF2-40B4-BE49-F238E27FC236}">
                <a16:creationId xmlns:a16="http://schemas.microsoft.com/office/drawing/2014/main" id="{DBAD3A9A-2A63-437C-B025-FE1C8BE8FFA3}"/>
              </a:ext>
            </a:extLst>
          </p:cNvPr>
          <p:cNvPicPr>
            <a:picLocks noChangeAspect="1"/>
          </p:cNvPicPr>
          <p:nvPr/>
        </p:nvPicPr>
        <p:blipFill>
          <a:blip r:embed="rId12"/>
          <a:stretch>
            <a:fillRect/>
          </a:stretch>
        </p:blipFill>
        <p:spPr>
          <a:xfrm>
            <a:off x="2061475" y="8806421"/>
            <a:ext cx="593047" cy="593047"/>
          </a:xfrm>
          <a:prstGeom prst="rect">
            <a:avLst/>
          </a:prstGeom>
        </p:spPr>
      </p:pic>
      <p:pic>
        <p:nvPicPr>
          <p:cNvPr id="41" name="Grafik 40">
            <a:extLst>
              <a:ext uri="{FF2B5EF4-FFF2-40B4-BE49-F238E27FC236}">
                <a16:creationId xmlns:a16="http://schemas.microsoft.com/office/drawing/2014/main" id="{695FF3A2-599C-4625-A27E-2B781C9B0479}"/>
              </a:ext>
            </a:extLst>
          </p:cNvPr>
          <p:cNvPicPr>
            <a:picLocks noChangeAspect="1"/>
          </p:cNvPicPr>
          <p:nvPr/>
        </p:nvPicPr>
        <p:blipFill>
          <a:blip r:embed="rId13"/>
          <a:stretch>
            <a:fillRect/>
          </a:stretch>
        </p:blipFill>
        <p:spPr>
          <a:xfrm>
            <a:off x="5789454" y="9329067"/>
            <a:ext cx="885949" cy="498346"/>
          </a:xfrm>
          <a:prstGeom prst="rect">
            <a:avLst/>
          </a:prstGeom>
        </p:spPr>
      </p:pic>
      <p:sp>
        <p:nvSpPr>
          <p:cNvPr id="18" name="Textfeld 17">
            <a:extLst>
              <a:ext uri="{FF2B5EF4-FFF2-40B4-BE49-F238E27FC236}">
                <a16:creationId xmlns:a16="http://schemas.microsoft.com/office/drawing/2014/main" id="{65EF841E-5324-4802-8439-DA09C72EE9FA}"/>
              </a:ext>
            </a:extLst>
          </p:cNvPr>
          <p:cNvSpPr txBox="1"/>
          <p:nvPr/>
        </p:nvSpPr>
        <p:spPr>
          <a:xfrm>
            <a:off x="365392" y="4384574"/>
            <a:ext cx="2880000" cy="1938992"/>
          </a:xfrm>
          <a:prstGeom prst="rect">
            <a:avLst/>
          </a:prstGeom>
          <a:noFill/>
        </p:spPr>
        <p:txBody>
          <a:bodyPr wrap="square" rtlCol="0">
            <a:spAutoFit/>
          </a:bodyPr>
          <a:lstStyle/>
          <a:p>
            <a:r>
              <a:rPr lang="en-US" sz="1000" dirty="0">
                <a:latin typeface="FlexoSoft DemiBold" panose="02000000000000000000" pitchFamily="2" charset="0"/>
              </a:rPr>
              <a:t>4G/5G network capabilities </a:t>
            </a:r>
            <a:r>
              <a:rPr lang="en-US" sz="1000" dirty="0">
                <a:latin typeface="FlexoSoft Light" panose="02000000000000000000" pitchFamily="2" charset="0"/>
              </a:rPr>
              <a:t>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FlexoSoft Light" panose="02000000000000000000" pitchFamily="2" charset="0"/>
            </a:endParaRPr>
          </a:p>
        </p:txBody>
      </p:sp>
      <p:sp>
        <p:nvSpPr>
          <p:cNvPr id="24" name="Textfeld 23">
            <a:extLst>
              <a:ext uri="{FF2B5EF4-FFF2-40B4-BE49-F238E27FC236}">
                <a16:creationId xmlns:a16="http://schemas.microsoft.com/office/drawing/2014/main" id="{AC7D6176-BF39-4614-ACCC-F97892C45227}"/>
              </a:ext>
            </a:extLst>
          </p:cNvPr>
          <p:cNvSpPr txBox="1"/>
          <p:nvPr/>
        </p:nvSpPr>
        <p:spPr>
          <a:xfrm>
            <a:off x="3587099" y="4384574"/>
            <a:ext cx="2880000" cy="1785104"/>
          </a:xfrm>
          <a:prstGeom prst="rect">
            <a:avLst/>
          </a:prstGeom>
          <a:noFill/>
        </p:spPr>
        <p:txBody>
          <a:bodyPr wrap="square" rtlCol="0">
            <a:spAutoFit/>
          </a:bodyPr>
          <a:lstStyle/>
          <a:p>
            <a:r>
              <a:rPr lang="de-DE" sz="1000">
                <a:latin typeface="FlexoSoft DemiBold" panose="02000000000000000000" pitchFamily="2" charset="0"/>
              </a:rPr>
              <a:t>CAMARA</a:t>
            </a:r>
            <a:r>
              <a:rPr lang="de-DE" sz="1000">
                <a:latin typeface="FlexoSoft Light" panose="02000000000000000000" pitchFamily="2" charset="0"/>
              </a:rPr>
              <a:t> </a:t>
            </a:r>
            <a:r>
              <a:rPr lang="de-DE" sz="1000" err="1">
                <a:latin typeface="FlexoSoft Light" panose="02000000000000000000" pitchFamily="2" charset="0"/>
              </a:rPr>
              <a:t>is</a:t>
            </a:r>
            <a:r>
              <a:rPr lang="de-DE" sz="1000">
                <a:latin typeface="FlexoSoft Light" panose="02000000000000000000" pitchFamily="2" charset="0"/>
              </a:rPr>
              <a:t> an open source </a:t>
            </a:r>
            <a:r>
              <a:rPr lang="de-DE" sz="1000" err="1">
                <a:latin typeface="FlexoSoft Light" panose="02000000000000000000" pitchFamily="2" charset="0"/>
              </a:rPr>
              <a:t>project</a:t>
            </a:r>
            <a:r>
              <a:rPr lang="de-DE" sz="1000">
                <a:latin typeface="FlexoSoft Light" panose="02000000000000000000" pitchFamily="2" charset="0"/>
              </a:rPr>
              <a:t> </a:t>
            </a:r>
            <a:r>
              <a:rPr lang="de-DE" sz="1000" err="1">
                <a:latin typeface="FlexoSoft Light" panose="02000000000000000000" pitchFamily="2" charset="0"/>
              </a:rPr>
              <a:t>within</a:t>
            </a:r>
            <a:r>
              <a:rPr lang="de-DE" sz="1000">
                <a:latin typeface="FlexoSoft Light" panose="02000000000000000000" pitchFamily="2" charset="0"/>
              </a:rPr>
              <a:t> Linux </a:t>
            </a:r>
            <a:r>
              <a:rPr lang="de-DE" sz="1000" err="1">
                <a:latin typeface="FlexoSoft Light" panose="02000000000000000000" pitchFamily="2" charset="0"/>
              </a:rPr>
              <a:t>Foundation</a:t>
            </a:r>
            <a:r>
              <a:rPr lang="de-DE" sz="1000">
                <a:latin typeface="FlexoSoft Light" panose="02000000000000000000" pitchFamily="2" charset="0"/>
              </a:rPr>
              <a:t>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define</a:t>
            </a:r>
            <a:r>
              <a:rPr lang="de-DE" sz="1000">
                <a:latin typeface="FlexoSoft Light" panose="02000000000000000000" pitchFamily="2" charset="0"/>
              </a:rPr>
              <a:t>, </a:t>
            </a:r>
            <a:r>
              <a:rPr lang="de-DE" sz="1000" err="1">
                <a:latin typeface="FlexoSoft Light" panose="02000000000000000000" pitchFamily="2" charset="0"/>
              </a:rPr>
              <a:t>develop</a:t>
            </a:r>
            <a:r>
              <a:rPr lang="de-DE" sz="1000">
                <a:latin typeface="FlexoSoft Light" panose="02000000000000000000" pitchFamily="2" charset="0"/>
              </a:rPr>
              <a:t> and </a:t>
            </a:r>
            <a:r>
              <a:rPr lang="de-DE" sz="1000" err="1">
                <a:latin typeface="FlexoSoft Light" panose="02000000000000000000" pitchFamily="2" charset="0"/>
              </a:rPr>
              <a:t>test</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APIs. CAMARA </a:t>
            </a:r>
            <a:r>
              <a:rPr lang="de-DE" sz="1000" err="1">
                <a:latin typeface="FlexoSoft Light" panose="02000000000000000000" pitchFamily="2" charset="0"/>
              </a:rPr>
              <a:t>works</a:t>
            </a:r>
            <a:r>
              <a:rPr lang="de-DE" sz="1000">
                <a:latin typeface="FlexoSoft Light" panose="02000000000000000000" pitchFamily="2" charset="0"/>
              </a:rPr>
              <a:t> in </a:t>
            </a:r>
            <a:r>
              <a:rPr lang="de-DE" sz="1000" err="1">
                <a:latin typeface="FlexoSoft Light" panose="02000000000000000000" pitchFamily="2" charset="0"/>
              </a:rPr>
              <a:t>close</a:t>
            </a:r>
            <a:r>
              <a:rPr lang="de-DE" sz="1000">
                <a:latin typeface="FlexoSoft Light" panose="02000000000000000000" pitchFamily="2" charset="0"/>
              </a:rPr>
              <a:t> </a:t>
            </a:r>
            <a:r>
              <a:rPr lang="de-DE" sz="1000" err="1">
                <a:latin typeface="FlexoSoft Light" panose="02000000000000000000" pitchFamily="2" charset="0"/>
              </a:rPr>
              <a:t>collaboration</a:t>
            </a:r>
            <a:r>
              <a:rPr lang="de-DE" sz="1000">
                <a:latin typeface="FlexoSoft Light" panose="02000000000000000000" pitchFamily="2" charset="0"/>
              </a:rPr>
              <a:t> </a:t>
            </a:r>
            <a:r>
              <a:rPr lang="de-DE" sz="1000" err="1">
                <a:latin typeface="FlexoSoft Light" panose="02000000000000000000" pitchFamily="2" charset="0"/>
              </a:rPr>
              <a:t>with</a:t>
            </a:r>
            <a:r>
              <a:rPr lang="de-DE" sz="1000">
                <a:latin typeface="FlexoSoft Light" panose="02000000000000000000" pitchFamily="2" charset="0"/>
              </a:rPr>
              <a:t> </a:t>
            </a:r>
            <a:r>
              <a:rPr lang="de-DE" sz="1000" err="1">
                <a:latin typeface="FlexoSoft Light" panose="02000000000000000000" pitchFamily="2" charset="0"/>
              </a:rPr>
              <a:t>the</a:t>
            </a:r>
            <a:r>
              <a:rPr lang="de-DE" sz="1000">
                <a:latin typeface="FlexoSoft Light" panose="02000000000000000000" pitchFamily="2" charset="0"/>
              </a:rPr>
              <a:t> GSMA Operator </a:t>
            </a:r>
            <a:r>
              <a:rPr lang="de-DE" sz="1000" err="1">
                <a:latin typeface="FlexoSoft Light" panose="02000000000000000000" pitchFamily="2" charset="0"/>
              </a:rPr>
              <a:t>Platform</a:t>
            </a:r>
            <a:r>
              <a:rPr lang="de-DE" sz="1000">
                <a:latin typeface="FlexoSoft Light" panose="02000000000000000000" pitchFamily="2" charset="0"/>
              </a:rPr>
              <a:t> Group </a:t>
            </a:r>
            <a:r>
              <a:rPr lang="de-DE" sz="1000" err="1">
                <a:latin typeface="FlexoSoft Light" panose="02000000000000000000" pitchFamily="2" charset="0"/>
              </a:rPr>
              <a:t>to</a:t>
            </a:r>
            <a:r>
              <a:rPr lang="de-DE" sz="1000">
                <a:latin typeface="FlexoSoft Light" panose="02000000000000000000" pitchFamily="2" charset="0"/>
              </a:rPr>
              <a:t> </a:t>
            </a:r>
            <a:r>
              <a:rPr lang="de-DE" sz="1000" err="1">
                <a:latin typeface="FlexoSoft Light" panose="02000000000000000000" pitchFamily="2" charset="0"/>
              </a:rPr>
              <a:t>align</a:t>
            </a:r>
            <a:r>
              <a:rPr lang="de-DE" sz="1000">
                <a:latin typeface="FlexoSoft Light" panose="02000000000000000000" pitchFamily="2" charset="0"/>
              </a:rPr>
              <a:t> API </a:t>
            </a:r>
            <a:r>
              <a:rPr lang="de-DE" sz="1000" err="1">
                <a:latin typeface="FlexoSoft Light" panose="02000000000000000000" pitchFamily="2" charset="0"/>
              </a:rPr>
              <a:t>requirements</a:t>
            </a:r>
            <a:r>
              <a:rPr lang="de-DE" sz="1000">
                <a:latin typeface="FlexoSoft Light" panose="02000000000000000000" pitchFamily="2" charset="0"/>
              </a:rPr>
              <a:t> and publish API </a:t>
            </a:r>
            <a:r>
              <a:rPr lang="de-DE" sz="1000" err="1">
                <a:latin typeface="FlexoSoft Light" panose="02000000000000000000" pitchFamily="2" charset="0"/>
              </a:rPr>
              <a:t>definitions</a:t>
            </a:r>
            <a:r>
              <a:rPr lang="de-DE" sz="1000">
                <a:latin typeface="FlexoSoft Light" panose="02000000000000000000" pitchFamily="2" charset="0"/>
              </a:rPr>
              <a:t> and APIs.</a:t>
            </a:r>
            <a:r>
              <a:rPr lang="en-US" sz="1000">
                <a:latin typeface="FlexoSoft Light" panose="020000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FlexoSoft Light" panose="02000000000000000000" pitchFamily="2" charset="0"/>
            </a:endParaRPr>
          </a:p>
        </p:txBody>
      </p:sp>
      <p:sp>
        <p:nvSpPr>
          <p:cNvPr id="25" name="Textfeld 24">
            <a:extLst>
              <a:ext uri="{FF2B5EF4-FFF2-40B4-BE49-F238E27FC236}">
                <a16:creationId xmlns:a16="http://schemas.microsoft.com/office/drawing/2014/main" id="{6F65B2A9-87D6-4951-A965-5D06786D8A96}"/>
              </a:ext>
            </a:extLst>
          </p:cNvPr>
          <p:cNvSpPr txBox="1"/>
          <p:nvPr/>
        </p:nvSpPr>
        <p:spPr>
          <a:xfrm>
            <a:off x="365392" y="6282101"/>
            <a:ext cx="2880000" cy="1477328"/>
          </a:xfrm>
          <a:prstGeom prst="rect">
            <a:avLst/>
          </a:prstGeom>
          <a:noFill/>
        </p:spPr>
        <p:txBody>
          <a:bodyPr wrap="square" rtlCol="0">
            <a:spAutoFit/>
          </a:bodyPr>
          <a:lstStyle/>
          <a:p>
            <a:r>
              <a:rPr lang="en-US" sz="1000" dirty="0">
                <a:latin typeface="FlexoSoft DemiBold" panose="02000000000000000000" pitchFamily="2" charset="0"/>
              </a:rPr>
              <a:t>Abstraction</a:t>
            </a:r>
            <a:r>
              <a:rPr lang="en-US" sz="1000" dirty="0">
                <a:latin typeface="FlexoSoft Light" panose="02000000000000000000" pitchFamily="2" charset="0"/>
              </a:rPr>
              <a:t> from Network APIs to Service APIs is necessary:</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hide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fulfil data privacy and regulatory requirements</a:t>
            </a:r>
          </a:p>
          <a:p>
            <a:pPr marL="171450" indent="-171450">
              <a:buClr>
                <a:schemeClr val="tx1"/>
              </a:buClr>
              <a:buFont typeface="Wingdings" panose="05000000000000000000" pitchFamily="2" charset="2"/>
              <a:buChar char="§"/>
            </a:pPr>
            <a:r>
              <a:rPr lang="en-US" sz="1000" dirty="0">
                <a:latin typeface="FlexoSoft Light" panose="02000000000000000000" pitchFamily="2" charset="0"/>
              </a:rPr>
              <a:t>To facilitate application to network integration</a:t>
            </a:r>
          </a:p>
        </p:txBody>
      </p:sp>
      <p:sp>
        <p:nvSpPr>
          <p:cNvPr id="26" name="Textfeld 25">
            <a:extLst>
              <a:ext uri="{FF2B5EF4-FFF2-40B4-BE49-F238E27FC236}">
                <a16:creationId xmlns:a16="http://schemas.microsoft.com/office/drawing/2014/main" id="{27F292CF-0E31-483F-82D0-444253679C0E}"/>
              </a:ext>
            </a:extLst>
          </p:cNvPr>
          <p:cNvSpPr txBox="1"/>
          <p:nvPr/>
        </p:nvSpPr>
        <p:spPr>
          <a:xfrm>
            <a:off x="3587099" y="6282101"/>
            <a:ext cx="2880000" cy="1323439"/>
          </a:xfrm>
          <a:prstGeom prst="rect">
            <a:avLst/>
          </a:prstGeom>
          <a:noFill/>
        </p:spPr>
        <p:txBody>
          <a:bodyPr wrap="square" rtlCol="0">
            <a:spAutoFit/>
          </a:bodyPr>
          <a:lstStyle/>
          <a:p>
            <a:r>
              <a:rPr lang="en-US" sz="1000">
                <a:latin typeface="FlexoSoft DemiBold" panose="02000000000000000000" pitchFamily="2" charset="0"/>
              </a:rPr>
              <a:t>Availability</a:t>
            </a:r>
            <a:r>
              <a:rPr lang="en-US" sz="1000">
                <a:latin typeface="FlexoSoft Light" panose="02000000000000000000" pitchFamily="2" charset="0"/>
              </a:rPr>
              <a:t> across telco networks and countries is necessary:</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ensure seamless customer experience</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accelerate education and promotion</a:t>
            </a:r>
          </a:p>
          <a:p>
            <a:pPr marL="171450" indent="-171450">
              <a:buClr>
                <a:schemeClr val="tx1"/>
              </a:buClr>
              <a:buFont typeface="Wingdings" panose="05000000000000000000" pitchFamily="2" charset="2"/>
              <a:buChar char="§"/>
            </a:pPr>
            <a:r>
              <a:rPr lang="en-US" sz="1000">
                <a:latin typeface="FlexoSoft Light" panose="02000000000000000000" pitchFamily="2" charset="0"/>
              </a:rPr>
              <a:t>To support application portability</a:t>
            </a:r>
          </a:p>
        </p:txBody>
      </p:sp>
      <p:pic>
        <p:nvPicPr>
          <p:cNvPr id="5" name="Grafik 4">
            <a:extLst>
              <a:ext uri="{FF2B5EF4-FFF2-40B4-BE49-F238E27FC236}">
                <a16:creationId xmlns:a16="http://schemas.microsoft.com/office/drawing/2014/main" id="{2F5A3DE1-64B6-4EDF-8581-AC4866695EFC}"/>
              </a:ext>
            </a:extLst>
          </p:cNvPr>
          <p:cNvPicPr>
            <a:picLocks noChangeAspect="1"/>
          </p:cNvPicPr>
          <p:nvPr/>
        </p:nvPicPr>
        <p:blipFill>
          <a:blip r:embed="rId14"/>
          <a:stretch>
            <a:fillRect/>
          </a:stretch>
        </p:blipFill>
        <p:spPr>
          <a:xfrm>
            <a:off x="4139322" y="8797506"/>
            <a:ext cx="885949" cy="610876"/>
          </a:xfrm>
          <a:prstGeom prst="rect">
            <a:avLst/>
          </a:prstGeom>
        </p:spPr>
      </p:pic>
      <p:sp>
        <p:nvSpPr>
          <p:cNvPr id="2" name="Textfeld 1">
            <a:extLst>
              <a:ext uri="{FF2B5EF4-FFF2-40B4-BE49-F238E27FC236}">
                <a16:creationId xmlns:a16="http://schemas.microsoft.com/office/drawing/2014/main" id="{CD5275E9-6057-4486-B63F-567ED92B7275}"/>
              </a:ext>
            </a:extLst>
          </p:cNvPr>
          <p:cNvSpPr txBox="1"/>
          <p:nvPr/>
        </p:nvSpPr>
        <p:spPr>
          <a:xfrm>
            <a:off x="370278" y="251736"/>
            <a:ext cx="662361" cy="215444"/>
          </a:xfrm>
          <a:prstGeom prst="rect">
            <a:avLst/>
          </a:prstGeom>
          <a:noFill/>
        </p:spPr>
        <p:txBody>
          <a:bodyPr wrap="none" rtlCol="0">
            <a:spAutoFit/>
          </a:bodyPr>
          <a:lstStyle/>
          <a:p>
            <a:r>
              <a:rPr lang="de-DE" sz="800">
                <a:latin typeface="FlexoSoft Light" panose="02000000000000000000" pitchFamily="2" charset="0"/>
              </a:rPr>
              <a:t>12.05.2022</a:t>
            </a:r>
            <a:endParaRPr lang="de-DE" sz="800" dirty="0">
              <a:latin typeface="FlexoSoft Light" panose="02000000000000000000" pitchFamily="2" charset="0"/>
            </a:endParaRPr>
          </a:p>
        </p:txBody>
      </p:sp>
      <p:sp>
        <p:nvSpPr>
          <p:cNvPr id="3" name="Rechteck 2">
            <a:extLst>
              <a:ext uri="{FF2B5EF4-FFF2-40B4-BE49-F238E27FC236}">
                <a16:creationId xmlns:a16="http://schemas.microsoft.com/office/drawing/2014/main" id="{67E9CA92-9BA4-4049-AB8E-3AE906ACF0DC}"/>
              </a:ext>
            </a:extLst>
          </p:cNvPr>
          <p:cNvSpPr/>
          <p:nvPr/>
        </p:nvSpPr>
        <p:spPr>
          <a:xfrm>
            <a:off x="-254000" y="-254000"/>
            <a:ext cx="0" cy="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a:t>0</a:t>
            </a:r>
          </a:p>
        </p:txBody>
      </p:sp>
      <p:pic>
        <p:nvPicPr>
          <p:cNvPr id="27" name="Grafik 26">
            <a:extLst>
              <a:ext uri="{FF2B5EF4-FFF2-40B4-BE49-F238E27FC236}">
                <a16:creationId xmlns:a16="http://schemas.microsoft.com/office/drawing/2014/main" id="{030DB03A-0895-4112-8649-533038B3969B}"/>
              </a:ext>
            </a:extLst>
          </p:cNvPr>
          <p:cNvPicPr>
            <a:picLocks noChangeAspect="1"/>
          </p:cNvPicPr>
          <p:nvPr/>
        </p:nvPicPr>
        <p:blipFill>
          <a:blip r:embed="rId15"/>
          <a:stretch>
            <a:fillRect/>
          </a:stretch>
        </p:blipFill>
        <p:spPr>
          <a:xfrm>
            <a:off x="2656591" y="8391735"/>
            <a:ext cx="1228911" cy="691262"/>
          </a:xfrm>
          <a:prstGeom prst="rect">
            <a:avLst/>
          </a:prstGeom>
        </p:spPr>
      </p:pic>
      <p:pic>
        <p:nvPicPr>
          <p:cNvPr id="6" name="Grafik 5">
            <a:extLst>
              <a:ext uri="{FF2B5EF4-FFF2-40B4-BE49-F238E27FC236}">
                <a16:creationId xmlns:a16="http://schemas.microsoft.com/office/drawing/2014/main" id="{0FF0977A-195B-4666-81D1-169F6FA80357}"/>
              </a:ext>
            </a:extLst>
          </p:cNvPr>
          <p:cNvPicPr>
            <a:picLocks noChangeAspect="1"/>
          </p:cNvPicPr>
          <p:nvPr/>
        </p:nvPicPr>
        <p:blipFill>
          <a:blip r:embed="rId16"/>
          <a:stretch>
            <a:fillRect/>
          </a:stretch>
        </p:blipFill>
        <p:spPr>
          <a:xfrm>
            <a:off x="339371" y="8508520"/>
            <a:ext cx="837242" cy="457692"/>
          </a:xfrm>
          <a:prstGeom prst="rect">
            <a:avLst/>
          </a:prstGeom>
        </p:spPr>
      </p:pic>
      <p:pic>
        <p:nvPicPr>
          <p:cNvPr id="28" name="Grafik 27" descr="Ein Bild, das Text, Uhr, Messanzeige enthält.&#10;&#10;Automatisch generierte Beschreibung">
            <a:extLst>
              <a:ext uri="{FF2B5EF4-FFF2-40B4-BE49-F238E27FC236}">
                <a16:creationId xmlns:a16="http://schemas.microsoft.com/office/drawing/2014/main" id="{8B276BBC-836F-405C-9B33-8C9BF24C2E9F}"/>
              </a:ext>
            </a:extLst>
          </p:cNvPr>
          <p:cNvPicPr>
            <a:picLocks noChangeAspect="1"/>
          </p:cNvPicPr>
          <p:nvPr/>
        </p:nvPicPr>
        <p:blipFill>
          <a:blip r:embed="rId17"/>
          <a:stretch>
            <a:fillRect/>
          </a:stretch>
        </p:blipFill>
        <p:spPr>
          <a:xfrm>
            <a:off x="5504218" y="8975078"/>
            <a:ext cx="1046178" cy="255733"/>
          </a:xfrm>
          <a:prstGeom prst="rect">
            <a:avLst/>
          </a:prstGeom>
        </p:spPr>
      </p:pic>
      <p:pic>
        <p:nvPicPr>
          <p:cNvPr id="37" name="Grafik 36">
            <a:extLst>
              <a:ext uri="{FF2B5EF4-FFF2-40B4-BE49-F238E27FC236}">
                <a16:creationId xmlns:a16="http://schemas.microsoft.com/office/drawing/2014/main" id="{A8CBB58E-56D5-4A2C-AAE1-C8B9F0D4E0E4}"/>
              </a:ext>
            </a:extLst>
          </p:cNvPr>
          <p:cNvPicPr>
            <a:picLocks noChangeAspect="1"/>
          </p:cNvPicPr>
          <p:nvPr/>
        </p:nvPicPr>
        <p:blipFill>
          <a:blip r:embed="rId18"/>
          <a:stretch>
            <a:fillRect/>
          </a:stretch>
        </p:blipFill>
        <p:spPr>
          <a:xfrm>
            <a:off x="4882004" y="7708788"/>
            <a:ext cx="390663" cy="422978"/>
          </a:xfrm>
          <a:prstGeom prst="rect">
            <a:avLst/>
          </a:prstGeom>
        </p:spPr>
      </p:pic>
      <p:pic>
        <p:nvPicPr>
          <p:cNvPr id="38" name="Grafik 37">
            <a:extLst>
              <a:ext uri="{FF2B5EF4-FFF2-40B4-BE49-F238E27FC236}">
                <a16:creationId xmlns:a16="http://schemas.microsoft.com/office/drawing/2014/main" id="{06527CBD-70B8-40FB-8885-0CB8742CD665}"/>
              </a:ext>
            </a:extLst>
          </p:cNvPr>
          <p:cNvPicPr>
            <a:picLocks noChangeAspect="1"/>
          </p:cNvPicPr>
          <p:nvPr/>
        </p:nvPicPr>
        <p:blipFill>
          <a:blip r:embed="rId19"/>
          <a:stretch>
            <a:fillRect/>
          </a:stretch>
        </p:blipFill>
        <p:spPr>
          <a:xfrm>
            <a:off x="3133470" y="8839492"/>
            <a:ext cx="526904" cy="526904"/>
          </a:xfrm>
          <a:prstGeom prst="rect">
            <a:avLst/>
          </a:prstGeom>
        </p:spPr>
      </p:pic>
      <p:pic>
        <p:nvPicPr>
          <p:cNvPr id="7" name="Grafik 6">
            <a:extLst>
              <a:ext uri="{FF2B5EF4-FFF2-40B4-BE49-F238E27FC236}">
                <a16:creationId xmlns:a16="http://schemas.microsoft.com/office/drawing/2014/main" id="{037C97D1-DFA5-489E-80E0-5896E2B9919E}"/>
              </a:ext>
            </a:extLst>
          </p:cNvPr>
          <p:cNvPicPr>
            <a:picLocks noChangeAspect="1"/>
          </p:cNvPicPr>
          <p:nvPr/>
        </p:nvPicPr>
        <p:blipFill>
          <a:blip r:embed="rId20"/>
          <a:stretch>
            <a:fillRect/>
          </a:stretch>
        </p:blipFill>
        <p:spPr>
          <a:xfrm>
            <a:off x="2819591" y="9331886"/>
            <a:ext cx="1496851" cy="492709"/>
          </a:xfrm>
          <a:prstGeom prst="rect">
            <a:avLst/>
          </a:prstGeom>
        </p:spPr>
      </p:pic>
      <p:pic>
        <p:nvPicPr>
          <p:cNvPr id="33" name="Grafik 32" descr="Ein Bild, das Text, drinnen, dunkel enthält.&#10;&#10;Automatisch generierte Beschreibung">
            <a:extLst>
              <a:ext uri="{FF2B5EF4-FFF2-40B4-BE49-F238E27FC236}">
                <a16:creationId xmlns:a16="http://schemas.microsoft.com/office/drawing/2014/main" id="{486EB116-62CB-4834-9944-24A1A0456211}"/>
              </a:ext>
            </a:extLst>
          </p:cNvPr>
          <p:cNvPicPr>
            <a:picLocks noChangeAspect="1"/>
          </p:cNvPicPr>
          <p:nvPr/>
        </p:nvPicPr>
        <p:blipFill>
          <a:blip r:embed="rId21"/>
          <a:stretch>
            <a:fillRect/>
          </a:stretch>
        </p:blipFill>
        <p:spPr>
          <a:xfrm>
            <a:off x="2923054" y="7976583"/>
            <a:ext cx="1177233" cy="783632"/>
          </a:xfrm>
          <a:prstGeom prst="rect">
            <a:avLst/>
          </a:prstGeom>
        </p:spPr>
      </p:pic>
      <p:pic>
        <p:nvPicPr>
          <p:cNvPr id="39" name="Grafik 38">
            <a:extLst>
              <a:ext uri="{FF2B5EF4-FFF2-40B4-BE49-F238E27FC236}">
                <a16:creationId xmlns:a16="http://schemas.microsoft.com/office/drawing/2014/main" id="{086B781B-9E16-4A8C-A2EA-DE2643B8D61D}"/>
              </a:ext>
            </a:extLst>
          </p:cNvPr>
          <p:cNvPicPr>
            <a:picLocks noChangeAspect="1"/>
          </p:cNvPicPr>
          <p:nvPr/>
        </p:nvPicPr>
        <p:blipFill>
          <a:blip r:embed="rId22"/>
          <a:stretch>
            <a:fillRect/>
          </a:stretch>
        </p:blipFill>
        <p:spPr>
          <a:xfrm>
            <a:off x="5645179" y="8051603"/>
            <a:ext cx="950389" cy="633593"/>
          </a:xfrm>
          <a:prstGeom prst="rect">
            <a:avLst/>
          </a:prstGeom>
        </p:spPr>
      </p:pic>
      <p:pic>
        <p:nvPicPr>
          <p:cNvPr id="40" name="Grafik 39">
            <a:extLst>
              <a:ext uri="{FF2B5EF4-FFF2-40B4-BE49-F238E27FC236}">
                <a16:creationId xmlns:a16="http://schemas.microsoft.com/office/drawing/2014/main" id="{4B8C509A-D63A-450A-A9CE-A73D6E118BC6}"/>
              </a:ext>
            </a:extLst>
          </p:cNvPr>
          <p:cNvPicPr>
            <a:picLocks noChangeAspect="1"/>
          </p:cNvPicPr>
          <p:nvPr/>
        </p:nvPicPr>
        <p:blipFill>
          <a:blip r:embed="rId23"/>
          <a:stretch>
            <a:fillRect/>
          </a:stretch>
        </p:blipFill>
        <p:spPr>
          <a:xfrm>
            <a:off x="1053986" y="8993771"/>
            <a:ext cx="2039747" cy="1147358"/>
          </a:xfrm>
          <a:prstGeom prst="rect">
            <a:avLst/>
          </a:prstGeom>
        </p:spPr>
      </p:pic>
      <p:pic>
        <p:nvPicPr>
          <p:cNvPr id="34" name="Grafik 33" descr="Ein Bild, das Text enthält.&#10;&#10;Automatisch generierte Beschreibung">
            <a:extLst>
              <a:ext uri="{FF2B5EF4-FFF2-40B4-BE49-F238E27FC236}">
                <a16:creationId xmlns:a16="http://schemas.microsoft.com/office/drawing/2014/main" id="{DCB7F2B5-189B-4BA7-99C8-9E4F3740C3BA}"/>
              </a:ext>
            </a:extLst>
          </p:cNvPr>
          <p:cNvPicPr>
            <a:picLocks noChangeAspect="1"/>
          </p:cNvPicPr>
          <p:nvPr/>
        </p:nvPicPr>
        <p:blipFill>
          <a:blip r:embed="rId24"/>
          <a:stretch>
            <a:fillRect/>
          </a:stretch>
        </p:blipFill>
        <p:spPr>
          <a:xfrm>
            <a:off x="3561682" y="7639251"/>
            <a:ext cx="1386132" cy="562052"/>
          </a:xfrm>
          <a:prstGeom prst="rect">
            <a:avLst/>
          </a:prstGeom>
        </p:spPr>
      </p:pic>
      <p:pic>
        <p:nvPicPr>
          <p:cNvPr id="42" name="Grafik 41">
            <a:extLst>
              <a:ext uri="{FF2B5EF4-FFF2-40B4-BE49-F238E27FC236}">
                <a16:creationId xmlns:a16="http://schemas.microsoft.com/office/drawing/2014/main" id="{0253D1F5-D366-4ED2-A1B8-394C1D96A8F2}"/>
              </a:ext>
            </a:extLst>
          </p:cNvPr>
          <p:cNvPicPr>
            <a:picLocks noChangeAspect="1"/>
          </p:cNvPicPr>
          <p:nvPr/>
        </p:nvPicPr>
        <p:blipFill>
          <a:blip r:embed="rId25"/>
          <a:stretch>
            <a:fillRect/>
          </a:stretch>
        </p:blipFill>
        <p:spPr>
          <a:xfrm>
            <a:off x="4551603" y="9402311"/>
            <a:ext cx="1046178" cy="351859"/>
          </a:xfrm>
          <a:prstGeom prst="rect">
            <a:avLst/>
          </a:prstGeom>
        </p:spPr>
      </p:pic>
      <p:pic>
        <p:nvPicPr>
          <p:cNvPr id="44" name="Grafik 43">
            <a:extLst>
              <a:ext uri="{FF2B5EF4-FFF2-40B4-BE49-F238E27FC236}">
                <a16:creationId xmlns:a16="http://schemas.microsoft.com/office/drawing/2014/main" id="{329AD4BF-4028-44EA-8861-1DC1066F5473}"/>
              </a:ext>
            </a:extLst>
          </p:cNvPr>
          <p:cNvPicPr>
            <a:picLocks noChangeAspect="1"/>
          </p:cNvPicPr>
          <p:nvPr/>
        </p:nvPicPr>
        <p:blipFill>
          <a:blip r:embed="rId26"/>
          <a:stretch>
            <a:fillRect/>
          </a:stretch>
        </p:blipFill>
        <p:spPr>
          <a:xfrm>
            <a:off x="5416411" y="7806635"/>
            <a:ext cx="1121468" cy="227284"/>
          </a:xfrm>
          <a:prstGeom prst="rect">
            <a:avLst/>
          </a:prstGeom>
        </p:spPr>
      </p:pic>
      <p:pic>
        <p:nvPicPr>
          <p:cNvPr id="45" name="Picture 10">
            <a:extLst>
              <a:ext uri="{FF2B5EF4-FFF2-40B4-BE49-F238E27FC236}">
                <a16:creationId xmlns:a16="http://schemas.microsoft.com/office/drawing/2014/main" id="{BA4AB2BA-B416-4BBC-8423-24F69231661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0088" t="22838" r="13692" b="27205"/>
          <a:stretch/>
        </p:blipFill>
        <p:spPr bwMode="auto">
          <a:xfrm>
            <a:off x="5504218" y="8595025"/>
            <a:ext cx="1037587" cy="284682"/>
          </a:xfrm>
          <a:prstGeom prst="rect">
            <a:avLst/>
          </a:prstGeom>
          <a:noFill/>
          <a:extLst>
            <a:ext uri="{909E8E84-426E-40DD-AFC4-6F175D3DCCD1}">
              <a14:hiddenFill xmlns:a14="http://schemas.microsoft.com/office/drawing/2010/main">
                <a:solidFill>
                  <a:srgbClr val="FFFFFF"/>
                </a:solidFill>
              </a14:hiddenFill>
            </a:ext>
          </a:extLst>
        </p:spPr>
      </p:pic>
      <p:pic>
        <p:nvPicPr>
          <p:cNvPr id="48" name="Grafik 47">
            <a:extLst>
              <a:ext uri="{FF2B5EF4-FFF2-40B4-BE49-F238E27FC236}">
                <a16:creationId xmlns:a16="http://schemas.microsoft.com/office/drawing/2014/main" id="{B19288B2-C708-4040-AF75-49394FC86A02}"/>
              </a:ext>
            </a:extLst>
          </p:cNvPr>
          <p:cNvPicPr>
            <a:picLocks noChangeAspect="1"/>
          </p:cNvPicPr>
          <p:nvPr/>
        </p:nvPicPr>
        <p:blipFill>
          <a:blip r:embed="rId28"/>
          <a:stretch>
            <a:fillRect/>
          </a:stretch>
        </p:blipFill>
        <p:spPr>
          <a:xfrm>
            <a:off x="4495189" y="8215242"/>
            <a:ext cx="755088" cy="306314"/>
          </a:xfrm>
          <a:prstGeom prst="rect">
            <a:avLst/>
          </a:prstGeom>
        </p:spPr>
      </p:pic>
      <p:pic>
        <p:nvPicPr>
          <p:cNvPr id="49" name="Grafik 48">
            <a:extLst>
              <a:ext uri="{FF2B5EF4-FFF2-40B4-BE49-F238E27FC236}">
                <a16:creationId xmlns:a16="http://schemas.microsoft.com/office/drawing/2014/main" id="{9F36EC92-AEDF-4D23-A905-00C7B7C6B194}"/>
              </a:ext>
            </a:extLst>
          </p:cNvPr>
          <p:cNvPicPr>
            <a:picLocks noChangeAspect="1"/>
          </p:cNvPicPr>
          <p:nvPr/>
        </p:nvPicPr>
        <p:blipFill>
          <a:blip r:embed="rId29"/>
          <a:stretch>
            <a:fillRect/>
          </a:stretch>
        </p:blipFill>
        <p:spPr>
          <a:xfrm>
            <a:off x="418258" y="8262544"/>
            <a:ext cx="1195549" cy="211711"/>
          </a:xfrm>
          <a:prstGeom prst="rect">
            <a:avLst/>
          </a:prstGeom>
        </p:spPr>
      </p:pic>
      <p:pic>
        <p:nvPicPr>
          <p:cNvPr id="46" name="Grafik 45">
            <a:extLst>
              <a:ext uri="{FF2B5EF4-FFF2-40B4-BE49-F238E27FC236}">
                <a16:creationId xmlns:a16="http://schemas.microsoft.com/office/drawing/2014/main" id="{1AC00ECE-283D-48BB-A90C-2FAE1DE74A97}"/>
              </a:ext>
            </a:extLst>
          </p:cNvPr>
          <p:cNvPicPr>
            <a:picLocks noChangeAspect="1"/>
          </p:cNvPicPr>
          <p:nvPr/>
        </p:nvPicPr>
        <p:blipFill>
          <a:blip r:embed="rId30"/>
          <a:stretch>
            <a:fillRect/>
          </a:stretch>
        </p:blipFill>
        <p:spPr>
          <a:xfrm>
            <a:off x="411601" y="8966650"/>
            <a:ext cx="1217662" cy="283468"/>
          </a:xfrm>
          <a:prstGeom prst="rect">
            <a:avLst/>
          </a:prstGeom>
        </p:spPr>
      </p:pic>
      <p:pic>
        <p:nvPicPr>
          <p:cNvPr id="47" name="Grafik 46" descr="Ein Bild, das Text enthält.&#10;&#10;Automatisch generierte Beschreibung">
            <a:extLst>
              <a:ext uri="{FF2B5EF4-FFF2-40B4-BE49-F238E27FC236}">
                <a16:creationId xmlns:a16="http://schemas.microsoft.com/office/drawing/2014/main" id="{9BA122E6-520A-4EEB-BB7E-A1FD8CA99C78}"/>
              </a:ext>
            </a:extLst>
          </p:cNvPr>
          <p:cNvPicPr>
            <a:picLocks noChangeAspect="1"/>
          </p:cNvPicPr>
          <p:nvPr/>
        </p:nvPicPr>
        <p:blipFill>
          <a:blip r:embed="rId31"/>
          <a:stretch>
            <a:fillRect/>
          </a:stretch>
        </p:blipFill>
        <p:spPr>
          <a:xfrm>
            <a:off x="1317764" y="8542682"/>
            <a:ext cx="1121468" cy="389369"/>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91DD10-E47D-4697-B76B-43536CA5B387}"/>
              </a:ext>
            </a:extLst>
          </p:cNvPr>
          <p:cNvPicPr>
            <a:picLocks noChangeAspect="1"/>
          </p:cNvPicPr>
          <p:nvPr/>
        </p:nvPicPr>
        <p:blipFill>
          <a:blip r:embed="rId32"/>
          <a:stretch>
            <a:fillRect/>
          </a:stretch>
        </p:blipFill>
        <p:spPr>
          <a:xfrm>
            <a:off x="450679" y="7777226"/>
            <a:ext cx="1085207" cy="286102"/>
          </a:xfrm>
          <a:prstGeom prst="rect">
            <a:avLst/>
          </a:prstGeom>
        </p:spPr>
      </p:pic>
      <p:pic>
        <p:nvPicPr>
          <p:cNvPr id="51" name="Grafik 50">
            <a:extLst>
              <a:ext uri="{FF2B5EF4-FFF2-40B4-BE49-F238E27FC236}">
                <a16:creationId xmlns:a16="http://schemas.microsoft.com/office/drawing/2014/main" id="{993657B1-74CC-4A1E-A041-F319E5065F51}"/>
              </a:ext>
            </a:extLst>
          </p:cNvPr>
          <p:cNvPicPr>
            <a:picLocks noChangeAspect="1"/>
          </p:cNvPicPr>
          <p:nvPr/>
        </p:nvPicPr>
        <p:blipFill>
          <a:blip r:embed="rId33"/>
          <a:stretch>
            <a:fillRect/>
          </a:stretch>
        </p:blipFill>
        <p:spPr>
          <a:xfrm>
            <a:off x="1727270" y="7782927"/>
            <a:ext cx="1259778" cy="274701"/>
          </a:xfrm>
          <a:prstGeom prst="rect">
            <a:avLst/>
          </a:prstGeom>
        </p:spPr>
      </p:pic>
    </p:spTree>
    <p:extLst>
      <p:ext uri="{BB962C8B-B14F-4D97-AF65-F5344CB8AC3E}">
        <p14:creationId xmlns:p14="http://schemas.microsoft.com/office/powerpoint/2010/main" val="107839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_16_9.potx" id="{5908C9EC-66B5-4AFD-A853-2227703242E0}" vid="{AFC818D5-2B8A-45E1-B332-385E91DF5C16}"/>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3" ma:contentTypeDescription="Ein neues Dokument erstellen." ma:contentTypeScope="" ma:versionID="6cb455876cf910fb254cbbde8b519594">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c587acf3873ec4e1ba1c2849a41e0053"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SharingLinks.74047bea-c60b-49be-8330-cfa3d153ee8a.Flexible.3dc64f62-9214-4c60-a9b4-6fcaa23115dd</DisplayName>
        <AccountId>105</AccountId>
        <AccountType/>
      </UserInfo>
      <UserInfo>
        <DisplayName>Frech, Bertold</DisplayName>
        <AccountId>12</AccountId>
        <AccountType/>
      </UserInfo>
      <UserInfo>
        <DisplayName>Kümmerle, Markus</DisplayName>
        <AccountId>291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86FA68-2460-4D06-8ACC-05CA35F91D3E}">
  <ds:schemaRefs>
    <ds:schemaRef ds:uri="6126070c-0864-4b03-b2dc-aab5d8c39348"/>
    <ds:schemaRef ds:uri="97396690-0b91-46d2-ad5a-06f45914e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28B3AEC-1B9B-4DB5-801E-C1A65C3DCD7E}">
  <ds:schemaRefs>
    <ds:schemaRef ds:uri="6126070c-0864-4b03-b2dc-aab5d8c39348"/>
    <ds:schemaRef ds:uri="97396690-0b91-46d2-ad5a-06f45914e1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CBEDB7D-B7A7-43D6-93BF-49B559E2E9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blank_16_9</Template>
  <TotalTime>0</TotalTime>
  <Words>281</Words>
  <Application>Microsoft Office PowerPoint</Application>
  <PresentationFormat>A4-Papier (210 x 297 mm)</PresentationFormat>
  <Paragraphs>17</Paragraphs>
  <Slides>1</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1" baseType="lpstr">
      <vt:lpstr>Arial</vt:lpstr>
      <vt:lpstr>Calibri</vt:lpstr>
      <vt:lpstr>FlexoSoft DemiBold</vt:lpstr>
      <vt:lpstr>FlexoSoft Medium</vt:lpstr>
      <vt:lpstr>Wingdings</vt:lpstr>
      <vt:lpstr>Wingdings 2</vt:lpstr>
      <vt:lpstr>FlexoSoft Light</vt:lpstr>
      <vt:lpstr>FlexoSoft</vt:lpstr>
      <vt:lpstr>Detecon_Master</vt:lpstr>
      <vt:lpstr>think-cell Folie</vt:lpstr>
      <vt:lpstr>PowerPoint-Präsentation</vt:lpstr>
    </vt:vector>
  </TitlesOfParts>
  <Company>MetaDesign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Adrian</dc:creator>
  <cp:lastModifiedBy>Kümmerle, Markus</cp:lastModifiedBy>
  <cp:revision>1</cp:revision>
  <cp:lastPrinted>2021-07-20T14:27:29Z</cp:lastPrinted>
  <dcterms:created xsi:type="dcterms:W3CDTF">2021-01-08T13:06:59Z</dcterms:created>
  <dcterms:modified xsi:type="dcterms:W3CDTF">2022-05-10T08:58:31Z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y fmtid="{D5CDD505-2E9C-101B-9397-08002B2CF9AE}" pid="4" name="ContentTypeId">
    <vt:lpwstr>0x010100044AD662EB7A25499208DD4235E5F8D6</vt:lpwstr>
  </property>
  <property fmtid="{D5CDD505-2E9C-101B-9397-08002B2CF9AE}" pid="5" name="_dlc_DocIdItemGuid">
    <vt:lpwstr>58fe302c-7cce-45b2-bf48-5d508fa50c0d</vt:lpwstr>
  </property>
</Properties>
</file>